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72" r:id="rId5"/>
  </p:sldMasterIdLst>
  <p:notesMasterIdLst>
    <p:notesMasterId r:id="rId33"/>
  </p:notesMasterIdLst>
  <p:sldIdLst>
    <p:sldId id="1024" r:id="rId6"/>
    <p:sldId id="1064" r:id="rId7"/>
    <p:sldId id="992" r:id="rId8"/>
    <p:sldId id="993" r:id="rId9"/>
    <p:sldId id="1057" r:id="rId10"/>
    <p:sldId id="1019" r:id="rId11"/>
    <p:sldId id="629" r:id="rId12"/>
    <p:sldId id="705" r:id="rId13"/>
    <p:sldId id="1042" r:id="rId14"/>
    <p:sldId id="886" r:id="rId15"/>
    <p:sldId id="1059" r:id="rId16"/>
    <p:sldId id="1008" r:id="rId17"/>
    <p:sldId id="1049" r:id="rId18"/>
    <p:sldId id="910" r:id="rId19"/>
    <p:sldId id="928" r:id="rId20"/>
    <p:sldId id="1050" r:id="rId21"/>
    <p:sldId id="1060" r:id="rId22"/>
    <p:sldId id="997" r:id="rId23"/>
    <p:sldId id="897" r:id="rId24"/>
    <p:sldId id="403" r:id="rId25"/>
    <p:sldId id="448" r:id="rId26"/>
    <p:sldId id="905" r:id="rId27"/>
    <p:sldId id="460" r:id="rId28"/>
    <p:sldId id="933" r:id="rId29"/>
    <p:sldId id="934" r:id="rId30"/>
    <p:sldId id="1017" r:id="rId31"/>
    <p:sldId id="996" r:id="rId32"/>
  </p:sldIdLst>
  <p:sldSz cx="7772400" cy="10058400"/>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iasson , Jill L (Nairobi)" initials="C,JL(" lastIdx="1" clrIdx="0">
    <p:extLst>
      <p:ext uri="{19B8F6BF-5375-455C-9EA6-DF929625EA0E}">
        <p15:presenceInfo xmlns:p15="http://schemas.microsoft.com/office/powerpoint/2012/main" userId="S::ChiassonJL@state.gov::408a1663-86e6-47f6-89c2-791cb76ce7aa" providerId="AD"/>
      </p:ext>
    </p:extLst>
  </p:cmAuthor>
  <p:cmAuthor id="2" name="Woods, Diosa" initials="WD" lastIdx="1" clrIdx="1">
    <p:extLst>
      <p:ext uri="{19B8F6BF-5375-455C-9EA6-DF929625EA0E}">
        <p15:presenceInfo xmlns:p15="http://schemas.microsoft.com/office/powerpoint/2012/main" userId="S::WoodsD@state.gov::75a95c00-19af-481f-b804-e4a1fef0184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66"/>
    <a:srgbClr val="FF00FF"/>
    <a:srgbClr val="0000FF"/>
    <a:srgbClr val="5785FD"/>
    <a:srgbClr val="83A2FF"/>
    <a:srgbClr val="CAD221"/>
    <a:srgbClr val="6600FF"/>
    <a:srgbClr val="303A55"/>
    <a:srgbClr val="D9E1E8"/>
    <a:srgbClr val="2E74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973F84-3F4D-4DB3-8E4A-F8CC9823F997}" v="1483" dt="2021-08-25T09:41:18.2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6" d="100"/>
          <a:sy n="66" d="100"/>
        </p:scale>
        <p:origin x="258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oods, Diosa" userId="75a95c00-19af-481f-b804-e4a1fef0184c" providerId="ADAL" clId="{55973F84-3F4D-4DB3-8E4A-F8CC9823F997}"/>
    <pc:docChg chg="undo redo custSel addSld delSld modSld sldOrd">
      <pc:chgData name="Woods, Diosa" userId="75a95c00-19af-481f-b804-e4a1fef0184c" providerId="ADAL" clId="{55973F84-3F4D-4DB3-8E4A-F8CC9823F997}" dt="2021-09-01T14:10:49.361" v="10790" actId="1076"/>
      <pc:docMkLst>
        <pc:docMk/>
      </pc:docMkLst>
      <pc:sldChg chg="modSp mod">
        <pc:chgData name="Woods, Diosa" userId="75a95c00-19af-481f-b804-e4a1fef0184c" providerId="ADAL" clId="{55973F84-3F4D-4DB3-8E4A-F8CC9823F997}" dt="2021-08-23T10:14:07.253" v="10632" actId="1076"/>
        <pc:sldMkLst>
          <pc:docMk/>
          <pc:sldMk cId="1901684395" sldId="403"/>
        </pc:sldMkLst>
        <pc:spChg chg="mod">
          <ac:chgData name="Woods, Diosa" userId="75a95c00-19af-481f-b804-e4a1fef0184c" providerId="ADAL" clId="{55973F84-3F4D-4DB3-8E4A-F8CC9823F997}" dt="2021-08-23T10:14:07.253" v="10632" actId="1076"/>
          <ac:spMkLst>
            <pc:docMk/>
            <pc:sldMk cId="1901684395" sldId="403"/>
            <ac:spMk id="7" creationId="{70A8B4B6-D7EA-EC42-8750-1624FFC8432A}"/>
          </ac:spMkLst>
        </pc:spChg>
        <pc:spChg chg="mod">
          <ac:chgData name="Woods, Diosa" userId="75a95c00-19af-481f-b804-e4a1fef0184c" providerId="ADAL" clId="{55973F84-3F4D-4DB3-8E4A-F8CC9823F997}" dt="2021-08-17T09:06:10.939" v="1121" actId="21"/>
          <ac:spMkLst>
            <pc:docMk/>
            <pc:sldMk cId="1901684395" sldId="403"/>
            <ac:spMk id="12" creationId="{0B110601-F1A4-564A-A6F2-D40E9E88FED5}"/>
          </ac:spMkLst>
        </pc:spChg>
        <pc:spChg chg="mod">
          <ac:chgData name="Woods, Diosa" userId="75a95c00-19af-481f-b804-e4a1fef0184c" providerId="ADAL" clId="{55973F84-3F4D-4DB3-8E4A-F8CC9823F997}" dt="2021-08-18T13:46:42.500" v="9991" actId="207"/>
          <ac:spMkLst>
            <pc:docMk/>
            <pc:sldMk cId="1901684395" sldId="403"/>
            <ac:spMk id="13" creationId="{3DBA3ECD-39D0-6A4D-9EFC-E94208BFE1D3}"/>
          </ac:spMkLst>
        </pc:spChg>
        <pc:spChg chg="mod">
          <ac:chgData name="Woods, Diosa" userId="75a95c00-19af-481f-b804-e4a1fef0184c" providerId="ADAL" clId="{55973F84-3F4D-4DB3-8E4A-F8CC9823F997}" dt="2021-08-17T09:07:05.474" v="1128"/>
          <ac:spMkLst>
            <pc:docMk/>
            <pc:sldMk cId="1901684395" sldId="403"/>
            <ac:spMk id="14" creationId="{54610C65-EE6C-E04F-8ED1-94E8C022ED1E}"/>
          </ac:spMkLst>
        </pc:spChg>
        <pc:spChg chg="mod">
          <ac:chgData name="Woods, Diosa" userId="75a95c00-19af-481f-b804-e4a1fef0184c" providerId="ADAL" clId="{55973F84-3F4D-4DB3-8E4A-F8CC9823F997}" dt="2021-08-18T14:11:53.338" v="10508" actId="20577"/>
          <ac:spMkLst>
            <pc:docMk/>
            <pc:sldMk cId="1901684395" sldId="403"/>
            <ac:spMk id="15" creationId="{5CFEC4F5-B13B-9149-8AE7-D13869CBB530}"/>
          </ac:spMkLst>
        </pc:spChg>
      </pc:sldChg>
      <pc:sldChg chg="addSp delSp modSp mod">
        <pc:chgData name="Woods, Diosa" userId="75a95c00-19af-481f-b804-e4a1fef0184c" providerId="ADAL" clId="{55973F84-3F4D-4DB3-8E4A-F8CC9823F997}" dt="2021-08-18T14:12:03.110" v="10512" actId="20577"/>
        <pc:sldMkLst>
          <pc:docMk/>
          <pc:sldMk cId="106001676" sldId="448"/>
        </pc:sldMkLst>
        <pc:spChg chg="mod">
          <ac:chgData name="Woods, Diosa" userId="75a95c00-19af-481f-b804-e4a1fef0184c" providerId="ADAL" clId="{55973F84-3F4D-4DB3-8E4A-F8CC9823F997}" dt="2021-08-17T09:12:19.400" v="1165" actId="20577"/>
          <ac:spMkLst>
            <pc:docMk/>
            <pc:sldMk cId="106001676" sldId="448"/>
            <ac:spMk id="10" creationId="{9802CEC0-2861-A94F-A720-08888BD47899}"/>
          </ac:spMkLst>
        </pc:spChg>
        <pc:spChg chg="mod">
          <ac:chgData name="Woods, Diosa" userId="75a95c00-19af-481f-b804-e4a1fef0184c" providerId="ADAL" clId="{55973F84-3F4D-4DB3-8E4A-F8CC9823F997}" dt="2021-08-18T12:01:22.299" v="8953" actId="14100"/>
          <ac:spMkLst>
            <pc:docMk/>
            <pc:sldMk cId="106001676" sldId="448"/>
            <ac:spMk id="11" creationId="{5D147C1A-7F4D-7A46-BC96-ABBED56DFE80}"/>
          </ac:spMkLst>
        </pc:spChg>
        <pc:spChg chg="mod">
          <ac:chgData name="Woods, Diosa" userId="75a95c00-19af-481f-b804-e4a1fef0184c" providerId="ADAL" clId="{55973F84-3F4D-4DB3-8E4A-F8CC9823F997}" dt="2021-08-17T09:10:40.333" v="1150" actId="20577"/>
          <ac:spMkLst>
            <pc:docMk/>
            <pc:sldMk cId="106001676" sldId="448"/>
            <ac:spMk id="13" creationId="{EE7BDA60-5843-2641-A89D-A09A46320626}"/>
          </ac:spMkLst>
        </pc:spChg>
        <pc:spChg chg="mod">
          <ac:chgData name="Woods, Diosa" userId="75a95c00-19af-481f-b804-e4a1fef0184c" providerId="ADAL" clId="{55973F84-3F4D-4DB3-8E4A-F8CC9823F997}" dt="2021-08-18T14:12:03.110" v="10512" actId="20577"/>
          <ac:spMkLst>
            <pc:docMk/>
            <pc:sldMk cId="106001676" sldId="448"/>
            <ac:spMk id="16" creationId="{EDB3EB39-6E48-4F4A-B8FF-9AC942A7E048}"/>
          </ac:spMkLst>
        </pc:spChg>
        <pc:picChg chg="add del mod">
          <ac:chgData name="Woods, Diosa" userId="75a95c00-19af-481f-b804-e4a1fef0184c" providerId="ADAL" clId="{55973F84-3F4D-4DB3-8E4A-F8CC9823F997}" dt="2021-08-18T12:01:23.555" v="8954"/>
          <ac:picMkLst>
            <pc:docMk/>
            <pc:sldMk cId="106001676" sldId="448"/>
            <ac:picMk id="7170" creationId="{D6605442-FED1-4752-BF2B-578934D401B5}"/>
          </ac:picMkLst>
        </pc:picChg>
        <pc:picChg chg="add mod">
          <ac:chgData name="Woods, Diosa" userId="75a95c00-19af-481f-b804-e4a1fef0184c" providerId="ADAL" clId="{55973F84-3F4D-4DB3-8E4A-F8CC9823F997}" dt="2021-08-18T12:01:37.087" v="8958" actId="14100"/>
          <ac:picMkLst>
            <pc:docMk/>
            <pc:sldMk cId="106001676" sldId="448"/>
            <ac:picMk id="7172" creationId="{11254ABC-0B62-452F-9D21-FB94A17004DF}"/>
          </ac:picMkLst>
        </pc:picChg>
      </pc:sldChg>
      <pc:sldChg chg="addSp modSp mod">
        <pc:chgData name="Woods, Diosa" userId="75a95c00-19af-481f-b804-e4a1fef0184c" providerId="ADAL" clId="{55973F84-3F4D-4DB3-8E4A-F8CC9823F997}" dt="2021-08-18T14:12:23.665" v="10516" actId="20577"/>
        <pc:sldMkLst>
          <pc:docMk/>
          <pc:sldMk cId="1703906057" sldId="460"/>
        </pc:sldMkLst>
        <pc:spChg chg="mod">
          <ac:chgData name="Woods, Diosa" userId="75a95c00-19af-481f-b804-e4a1fef0184c" providerId="ADAL" clId="{55973F84-3F4D-4DB3-8E4A-F8CC9823F997}" dt="2021-08-18T14:12:23.665" v="10516" actId="20577"/>
          <ac:spMkLst>
            <pc:docMk/>
            <pc:sldMk cId="1703906057" sldId="460"/>
            <ac:spMk id="10" creationId="{F8EF0D0F-D129-4380-BCB3-FB8AC8BC29F5}"/>
          </ac:spMkLst>
        </pc:spChg>
        <pc:spChg chg="mod">
          <ac:chgData name="Woods, Diosa" userId="75a95c00-19af-481f-b804-e4a1fef0184c" providerId="ADAL" clId="{55973F84-3F4D-4DB3-8E4A-F8CC9823F997}" dt="2021-08-17T09:17:55.557" v="1227" actId="21"/>
          <ac:spMkLst>
            <pc:docMk/>
            <pc:sldMk cId="1703906057" sldId="460"/>
            <ac:spMk id="12" creationId="{C409CB90-D2F2-354E-AC1B-00E58785EA3D}"/>
          </ac:spMkLst>
        </pc:spChg>
        <pc:spChg chg="mod">
          <ac:chgData name="Woods, Diosa" userId="75a95c00-19af-481f-b804-e4a1fef0184c" providerId="ADAL" clId="{55973F84-3F4D-4DB3-8E4A-F8CC9823F997}" dt="2021-08-18T12:03:43.788" v="8980" actId="21"/>
          <ac:spMkLst>
            <pc:docMk/>
            <pc:sldMk cId="1703906057" sldId="460"/>
            <ac:spMk id="13" creationId="{1859ADFE-24A8-1C4A-AA85-EF535A39E4FF}"/>
          </ac:spMkLst>
        </pc:spChg>
        <pc:spChg chg="mod">
          <ac:chgData name="Woods, Diosa" userId="75a95c00-19af-481f-b804-e4a1fef0184c" providerId="ADAL" clId="{55973F84-3F4D-4DB3-8E4A-F8CC9823F997}" dt="2021-08-18T12:03:57.438" v="8984" actId="20577"/>
          <ac:spMkLst>
            <pc:docMk/>
            <pc:sldMk cId="1703906057" sldId="460"/>
            <ac:spMk id="14" creationId="{3135228A-A7D2-5940-B458-7D13C61A14DF}"/>
          </ac:spMkLst>
        </pc:spChg>
        <pc:picChg chg="add mod">
          <ac:chgData name="Woods, Diosa" userId="75a95c00-19af-481f-b804-e4a1fef0184c" providerId="ADAL" clId="{55973F84-3F4D-4DB3-8E4A-F8CC9823F997}" dt="2021-08-18T12:49:25.183" v="9340" actId="14100"/>
          <ac:picMkLst>
            <pc:docMk/>
            <pc:sldMk cId="1703906057" sldId="460"/>
            <ac:picMk id="12290" creationId="{146858ED-69C3-4331-BBE4-8AD0D0606528}"/>
          </ac:picMkLst>
        </pc:picChg>
      </pc:sldChg>
      <pc:sldChg chg="addSp delSp modSp mod">
        <pc:chgData name="Woods, Diosa" userId="75a95c00-19af-481f-b804-e4a1fef0184c" providerId="ADAL" clId="{55973F84-3F4D-4DB3-8E4A-F8CC9823F997}" dt="2021-08-24T12:43:41.876" v="10647" actId="255"/>
        <pc:sldMkLst>
          <pc:docMk/>
          <pc:sldMk cId="2146656459" sldId="629"/>
        </pc:sldMkLst>
        <pc:spChg chg="mod">
          <ac:chgData name="Woods, Diosa" userId="75a95c00-19af-481f-b804-e4a1fef0184c" providerId="ADAL" clId="{55973F84-3F4D-4DB3-8E4A-F8CC9823F997}" dt="2021-08-24T12:43:35.092" v="10646" actId="255"/>
          <ac:spMkLst>
            <pc:docMk/>
            <pc:sldMk cId="2146656459" sldId="629"/>
            <ac:spMk id="16" creationId="{A3C0E253-8E90-5E42-BC22-2871D4B8CEA4}"/>
          </ac:spMkLst>
        </pc:spChg>
        <pc:spChg chg="mod">
          <ac:chgData name="Woods, Diosa" userId="75a95c00-19af-481f-b804-e4a1fef0184c" providerId="ADAL" clId="{55973F84-3F4D-4DB3-8E4A-F8CC9823F997}" dt="2021-08-24T12:43:41.876" v="10647" actId="255"/>
          <ac:spMkLst>
            <pc:docMk/>
            <pc:sldMk cId="2146656459" sldId="629"/>
            <ac:spMk id="17" creationId="{072946E4-14A2-274C-9A1D-FF11F54E22E6}"/>
          </ac:spMkLst>
        </pc:spChg>
        <pc:spChg chg="mod">
          <ac:chgData name="Woods, Diosa" userId="75a95c00-19af-481f-b804-e4a1fef0184c" providerId="ADAL" clId="{55973F84-3F4D-4DB3-8E4A-F8CC9823F997}" dt="2021-08-23T10:08:09.609" v="10630"/>
          <ac:spMkLst>
            <pc:docMk/>
            <pc:sldMk cId="2146656459" sldId="629"/>
            <ac:spMk id="19" creationId="{BA46A392-2254-BC44-AF99-4970464DAE36}"/>
          </ac:spMkLst>
        </pc:spChg>
        <pc:spChg chg="add del mod">
          <ac:chgData name="Woods, Diosa" userId="75a95c00-19af-481f-b804-e4a1fef0184c" providerId="ADAL" clId="{55973F84-3F4D-4DB3-8E4A-F8CC9823F997}" dt="2021-08-18T09:02:35.488" v="7558"/>
          <ac:spMkLst>
            <pc:docMk/>
            <pc:sldMk cId="2146656459" sldId="629"/>
            <ac:spMk id="38" creationId="{AA6B75F7-4AB1-4571-9B71-CA3675E58522}"/>
          </ac:spMkLst>
        </pc:spChg>
      </pc:sldChg>
      <pc:sldChg chg="modSp mod">
        <pc:chgData name="Woods, Diosa" userId="75a95c00-19af-481f-b804-e4a1fef0184c" providerId="ADAL" clId="{55973F84-3F4D-4DB3-8E4A-F8CC9823F997}" dt="2021-08-24T14:19:25.198" v="10676" actId="1076"/>
        <pc:sldMkLst>
          <pc:docMk/>
          <pc:sldMk cId="3454651059" sldId="705"/>
        </pc:sldMkLst>
        <pc:spChg chg="mod">
          <ac:chgData name="Woods, Diosa" userId="75a95c00-19af-481f-b804-e4a1fef0184c" providerId="ADAL" clId="{55973F84-3F4D-4DB3-8E4A-F8CC9823F997}" dt="2021-08-24T13:59:02.706" v="10674" actId="1076"/>
          <ac:spMkLst>
            <pc:docMk/>
            <pc:sldMk cId="3454651059" sldId="705"/>
            <ac:spMk id="41" creationId="{A6510ED1-69EC-4B9B-B22F-5AFCF8C5CF51}"/>
          </ac:spMkLst>
        </pc:spChg>
        <pc:spChg chg="mod">
          <ac:chgData name="Woods, Diosa" userId="75a95c00-19af-481f-b804-e4a1fef0184c" providerId="ADAL" clId="{55973F84-3F4D-4DB3-8E4A-F8CC9823F997}" dt="2021-08-24T13:28:05.244" v="10673" actId="14100"/>
          <ac:spMkLst>
            <pc:docMk/>
            <pc:sldMk cId="3454651059" sldId="705"/>
            <ac:spMk id="42" creationId="{B887FEEA-7074-41E1-B29E-B1986FBD4535}"/>
          </ac:spMkLst>
        </pc:spChg>
        <pc:spChg chg="mod">
          <ac:chgData name="Woods, Diosa" userId="75a95c00-19af-481f-b804-e4a1fef0184c" providerId="ADAL" clId="{55973F84-3F4D-4DB3-8E4A-F8CC9823F997}" dt="2021-08-24T14:19:25.198" v="10676" actId="1076"/>
          <ac:spMkLst>
            <pc:docMk/>
            <pc:sldMk cId="3454651059" sldId="705"/>
            <ac:spMk id="43" creationId="{07A8CC63-F0B4-4B26-AFCB-7E8BE62AED50}"/>
          </ac:spMkLst>
        </pc:spChg>
      </pc:sldChg>
      <pc:sldChg chg="addSp delSp modSp mod">
        <pc:chgData name="Woods, Diosa" userId="75a95c00-19af-481f-b804-e4a1fef0184c" providerId="ADAL" clId="{55973F84-3F4D-4DB3-8E4A-F8CC9823F997}" dt="2021-08-25T09:47:06.032" v="10789" actId="14100"/>
        <pc:sldMkLst>
          <pc:docMk/>
          <pc:sldMk cId="1402827086" sldId="886"/>
        </pc:sldMkLst>
        <pc:spChg chg="mod">
          <ac:chgData name="Woods, Diosa" userId="75a95c00-19af-481f-b804-e4a1fef0184c" providerId="ADAL" clId="{55973F84-3F4D-4DB3-8E4A-F8CC9823F997}" dt="2021-08-18T09:20:08.480" v="7980" actId="1076"/>
          <ac:spMkLst>
            <pc:docMk/>
            <pc:sldMk cId="1402827086" sldId="886"/>
            <ac:spMk id="20" creationId="{75047026-3D3C-46D7-B9F2-1E427E67D2A1}"/>
          </ac:spMkLst>
        </pc:spChg>
        <pc:spChg chg="mod">
          <ac:chgData name="Woods, Diosa" userId="75a95c00-19af-481f-b804-e4a1fef0184c" providerId="ADAL" clId="{55973F84-3F4D-4DB3-8E4A-F8CC9823F997}" dt="2021-08-18T09:19:18.496" v="7972" actId="1076"/>
          <ac:spMkLst>
            <pc:docMk/>
            <pc:sldMk cId="1402827086" sldId="886"/>
            <ac:spMk id="23" creationId="{420C44BF-C699-4FC7-8A4F-3B40A04AFF06}"/>
          </ac:spMkLst>
        </pc:spChg>
        <pc:spChg chg="mod">
          <ac:chgData name="Woods, Diosa" userId="75a95c00-19af-481f-b804-e4a1fef0184c" providerId="ADAL" clId="{55973F84-3F4D-4DB3-8E4A-F8CC9823F997}" dt="2021-08-18T09:16:06.752" v="7932" actId="1076"/>
          <ac:spMkLst>
            <pc:docMk/>
            <pc:sldMk cId="1402827086" sldId="886"/>
            <ac:spMk id="24" creationId="{F50B3F0F-1200-46E5-A548-B77AFF6DAE00}"/>
          </ac:spMkLst>
        </pc:spChg>
        <pc:spChg chg="add del mod">
          <ac:chgData name="Woods, Diosa" userId="75a95c00-19af-481f-b804-e4a1fef0184c" providerId="ADAL" clId="{55973F84-3F4D-4DB3-8E4A-F8CC9823F997}" dt="2021-08-25T09:34:15.743" v="10690" actId="22"/>
          <ac:spMkLst>
            <pc:docMk/>
            <pc:sldMk cId="1402827086" sldId="886"/>
            <ac:spMk id="25" creationId="{0DA3B7A9-88E7-4085-B3D7-8E4F4153F4E1}"/>
          </ac:spMkLst>
        </pc:spChg>
        <pc:spChg chg="mod">
          <ac:chgData name="Woods, Diosa" userId="75a95c00-19af-481f-b804-e4a1fef0184c" providerId="ADAL" clId="{55973F84-3F4D-4DB3-8E4A-F8CC9823F997}" dt="2021-08-18T09:19:10.762" v="7971" actId="6549"/>
          <ac:spMkLst>
            <pc:docMk/>
            <pc:sldMk cId="1402827086" sldId="886"/>
            <ac:spMk id="26" creationId="{D79845BF-42D9-4698-8159-8225F76186D4}"/>
          </ac:spMkLst>
        </pc:spChg>
        <pc:spChg chg="add del mod">
          <ac:chgData name="Woods, Diosa" userId="75a95c00-19af-481f-b804-e4a1fef0184c" providerId="ADAL" clId="{55973F84-3F4D-4DB3-8E4A-F8CC9823F997}" dt="2021-08-25T09:46:55.824" v="10788" actId="1076"/>
          <ac:spMkLst>
            <pc:docMk/>
            <pc:sldMk cId="1402827086" sldId="886"/>
            <ac:spMk id="27" creationId="{91328576-7A51-4207-853B-1E00804590C2}"/>
          </ac:spMkLst>
        </pc:spChg>
        <pc:spChg chg="add del mod">
          <ac:chgData name="Woods, Diosa" userId="75a95c00-19af-481f-b804-e4a1fef0184c" providerId="ADAL" clId="{55973F84-3F4D-4DB3-8E4A-F8CC9823F997}" dt="2021-08-25T09:46:55.824" v="10788" actId="1076"/>
          <ac:spMkLst>
            <pc:docMk/>
            <pc:sldMk cId="1402827086" sldId="886"/>
            <ac:spMk id="28" creationId="{CBD4CCF9-BCE1-438E-9AC4-F482111FCB0F}"/>
          </ac:spMkLst>
        </pc:spChg>
        <pc:spChg chg="mod">
          <ac:chgData name="Woods, Diosa" userId="75a95c00-19af-481f-b804-e4a1fef0184c" providerId="ADAL" clId="{55973F84-3F4D-4DB3-8E4A-F8CC9823F997}" dt="2021-08-25T09:34:16.009" v="10691" actId="21"/>
          <ac:spMkLst>
            <pc:docMk/>
            <pc:sldMk cId="1402827086" sldId="886"/>
            <ac:spMk id="40" creationId="{48B40A6A-C0DD-432F-8A2E-B002858BAFE7}"/>
          </ac:spMkLst>
        </pc:spChg>
        <pc:spChg chg="mod">
          <ac:chgData name="Woods, Diosa" userId="75a95c00-19af-481f-b804-e4a1fef0184c" providerId="ADAL" clId="{55973F84-3F4D-4DB3-8E4A-F8CC9823F997}" dt="2021-08-18T09:21:06.415" v="7989" actId="14100"/>
          <ac:spMkLst>
            <pc:docMk/>
            <pc:sldMk cId="1402827086" sldId="886"/>
            <ac:spMk id="42" creationId="{C5DE4714-5AB2-455F-A1AB-D3C01F1056F7}"/>
          </ac:spMkLst>
        </pc:spChg>
        <pc:spChg chg="mod">
          <ac:chgData name="Woods, Diosa" userId="75a95c00-19af-481f-b804-e4a1fef0184c" providerId="ADAL" clId="{55973F84-3F4D-4DB3-8E4A-F8CC9823F997}" dt="2021-08-25T09:47:06.032" v="10789" actId="14100"/>
          <ac:spMkLst>
            <pc:docMk/>
            <pc:sldMk cId="1402827086" sldId="886"/>
            <ac:spMk id="51" creationId="{4B9B611B-AB2E-4945-A724-C0E81854A251}"/>
          </ac:spMkLst>
        </pc:spChg>
        <pc:spChg chg="mod">
          <ac:chgData name="Woods, Diosa" userId="75a95c00-19af-481f-b804-e4a1fef0184c" providerId="ADAL" clId="{55973F84-3F4D-4DB3-8E4A-F8CC9823F997}" dt="2021-08-18T09:21:02.080" v="7988" actId="14100"/>
          <ac:spMkLst>
            <pc:docMk/>
            <pc:sldMk cId="1402827086" sldId="886"/>
            <ac:spMk id="55" creationId="{0A3B1401-F9D4-4F70-B1EE-25C6253BC280}"/>
          </ac:spMkLst>
        </pc:spChg>
        <pc:spChg chg="mod">
          <ac:chgData name="Woods, Diosa" userId="75a95c00-19af-481f-b804-e4a1fef0184c" providerId="ADAL" clId="{55973F84-3F4D-4DB3-8E4A-F8CC9823F997}" dt="2021-08-18T14:09:45.727" v="10479" actId="20577"/>
          <ac:spMkLst>
            <pc:docMk/>
            <pc:sldMk cId="1402827086" sldId="886"/>
            <ac:spMk id="56" creationId="{9BEAD5D8-F39E-4366-96FB-476927D47047}"/>
          </ac:spMkLst>
        </pc:spChg>
        <pc:spChg chg="mod">
          <ac:chgData name="Woods, Diosa" userId="75a95c00-19af-481f-b804-e4a1fef0184c" providerId="ADAL" clId="{55973F84-3F4D-4DB3-8E4A-F8CC9823F997}" dt="2021-08-25T09:17:57.659" v="10677" actId="1076"/>
          <ac:spMkLst>
            <pc:docMk/>
            <pc:sldMk cId="1402827086" sldId="886"/>
            <ac:spMk id="57" creationId="{7334EC0C-4544-4FE6-B534-BD592A050017}"/>
          </ac:spMkLst>
        </pc:spChg>
        <pc:spChg chg="mod">
          <ac:chgData name="Woods, Diosa" userId="75a95c00-19af-481f-b804-e4a1fef0184c" providerId="ADAL" clId="{55973F84-3F4D-4DB3-8E4A-F8CC9823F997}" dt="2021-08-25T09:18:05.401" v="10678" actId="1076"/>
          <ac:spMkLst>
            <pc:docMk/>
            <pc:sldMk cId="1402827086" sldId="886"/>
            <ac:spMk id="59" creationId="{A2CAA5E3-90B8-4335-8E55-24AFBD19ACB2}"/>
          </ac:spMkLst>
        </pc:spChg>
        <pc:graphicFrameChg chg="mod modGraphic">
          <ac:chgData name="Woods, Diosa" userId="75a95c00-19af-481f-b804-e4a1fef0184c" providerId="ADAL" clId="{55973F84-3F4D-4DB3-8E4A-F8CC9823F997}" dt="2021-08-25T09:46:55.824" v="10788" actId="1076"/>
          <ac:graphicFrameMkLst>
            <pc:docMk/>
            <pc:sldMk cId="1402827086" sldId="886"/>
            <ac:graphicFrameMk id="37" creationId="{8F3BDA6B-D70C-4408-806E-82693CED3F4D}"/>
          </ac:graphicFrameMkLst>
        </pc:graphicFrameChg>
        <pc:picChg chg="mod">
          <ac:chgData name="Woods, Diosa" userId="75a95c00-19af-481f-b804-e4a1fef0184c" providerId="ADAL" clId="{55973F84-3F4D-4DB3-8E4A-F8CC9823F997}" dt="2021-08-18T09:20:38.216" v="7986" actId="1076"/>
          <ac:picMkLst>
            <pc:docMk/>
            <pc:sldMk cId="1402827086" sldId="886"/>
            <ac:picMk id="53" creationId="{B9CDF7A5-BC01-454C-895E-ACA9C6640384}"/>
          </ac:picMkLst>
        </pc:picChg>
        <pc:picChg chg="mod">
          <ac:chgData name="Woods, Diosa" userId="75a95c00-19af-481f-b804-e4a1fef0184c" providerId="ADAL" clId="{55973F84-3F4D-4DB3-8E4A-F8CC9823F997}" dt="2021-08-18T09:19:59.919" v="7979" actId="1076"/>
          <ac:picMkLst>
            <pc:docMk/>
            <pc:sldMk cId="1402827086" sldId="886"/>
            <ac:picMk id="54" creationId="{B7316B47-0991-4AB8-ADB4-DAC47B300424}"/>
          </ac:picMkLst>
        </pc:picChg>
        <pc:cxnChg chg="mod">
          <ac:chgData name="Woods, Diosa" userId="75a95c00-19af-481f-b804-e4a1fef0184c" providerId="ADAL" clId="{55973F84-3F4D-4DB3-8E4A-F8CC9823F997}" dt="2021-08-18T09:19:23.493" v="7973" actId="1076"/>
          <ac:cxnSpMkLst>
            <pc:docMk/>
            <pc:sldMk cId="1402827086" sldId="886"/>
            <ac:cxnSpMk id="21" creationId="{D0BEBB65-E32C-4879-B717-9F812384EB36}"/>
          </ac:cxnSpMkLst>
        </pc:cxnChg>
        <pc:cxnChg chg="mod">
          <ac:chgData name="Woods, Diosa" userId="75a95c00-19af-481f-b804-e4a1fef0184c" providerId="ADAL" clId="{55973F84-3F4D-4DB3-8E4A-F8CC9823F997}" dt="2021-08-18T09:20:18.895" v="7984" actId="1076"/>
          <ac:cxnSpMkLst>
            <pc:docMk/>
            <pc:sldMk cId="1402827086" sldId="886"/>
            <ac:cxnSpMk id="58" creationId="{1382E3CF-F278-4BD0-8776-8557DAE9A7CD}"/>
          </ac:cxnSpMkLst>
        </pc:cxnChg>
      </pc:sldChg>
      <pc:sldChg chg="modSp mod">
        <pc:chgData name="Woods, Diosa" userId="75a95c00-19af-481f-b804-e4a1fef0184c" providerId="ADAL" clId="{55973F84-3F4D-4DB3-8E4A-F8CC9823F997}" dt="2021-08-18T14:11:45.476" v="10506" actId="20577"/>
        <pc:sldMkLst>
          <pc:docMk/>
          <pc:sldMk cId="327037440" sldId="897"/>
        </pc:sldMkLst>
        <pc:spChg chg="mod">
          <ac:chgData name="Woods, Diosa" userId="75a95c00-19af-481f-b804-e4a1fef0184c" providerId="ADAL" clId="{55973F84-3F4D-4DB3-8E4A-F8CC9823F997}" dt="2021-08-18T14:11:45.476" v="10506" actId="20577"/>
          <ac:spMkLst>
            <pc:docMk/>
            <pc:sldMk cId="327037440" sldId="897"/>
            <ac:spMk id="25" creationId="{F8EF0D0F-D129-4380-BCB3-FB8AC8BC29F5}"/>
          </ac:spMkLst>
        </pc:spChg>
      </pc:sldChg>
      <pc:sldChg chg="addSp modSp mod">
        <pc:chgData name="Woods, Diosa" userId="75a95c00-19af-481f-b804-e4a1fef0184c" providerId="ADAL" clId="{55973F84-3F4D-4DB3-8E4A-F8CC9823F997}" dt="2021-08-18T14:12:17.429" v="10514" actId="20577"/>
        <pc:sldMkLst>
          <pc:docMk/>
          <pc:sldMk cId="385994260" sldId="905"/>
        </pc:sldMkLst>
        <pc:spChg chg="mod">
          <ac:chgData name="Woods, Diosa" userId="75a95c00-19af-481f-b804-e4a1fef0184c" providerId="ADAL" clId="{55973F84-3F4D-4DB3-8E4A-F8CC9823F997}" dt="2021-08-17T09:15:19.654" v="1198" actId="21"/>
          <ac:spMkLst>
            <pc:docMk/>
            <pc:sldMk cId="385994260" sldId="905"/>
            <ac:spMk id="10" creationId="{9802CEC0-2861-A94F-A720-08888BD47899}"/>
          </ac:spMkLst>
        </pc:spChg>
        <pc:spChg chg="mod">
          <ac:chgData name="Woods, Diosa" userId="75a95c00-19af-481f-b804-e4a1fef0184c" providerId="ADAL" clId="{55973F84-3F4D-4DB3-8E4A-F8CC9823F997}" dt="2021-08-17T09:28:18.367" v="1239" actId="20577"/>
          <ac:spMkLst>
            <pc:docMk/>
            <pc:sldMk cId="385994260" sldId="905"/>
            <ac:spMk id="11" creationId="{5D147C1A-7F4D-7A46-BC96-ABBED56DFE80}"/>
          </ac:spMkLst>
        </pc:spChg>
        <pc:spChg chg="mod">
          <ac:chgData name="Woods, Diosa" userId="75a95c00-19af-481f-b804-e4a1fef0184c" providerId="ADAL" clId="{55973F84-3F4D-4DB3-8E4A-F8CC9823F997}" dt="2021-08-18T12:01:50.320" v="8959" actId="6549"/>
          <ac:spMkLst>
            <pc:docMk/>
            <pc:sldMk cId="385994260" sldId="905"/>
            <ac:spMk id="13" creationId="{EE7BDA60-5843-2641-A89D-A09A46320626}"/>
          </ac:spMkLst>
        </pc:spChg>
        <pc:spChg chg="mod">
          <ac:chgData name="Woods, Diosa" userId="75a95c00-19af-481f-b804-e4a1fef0184c" providerId="ADAL" clId="{55973F84-3F4D-4DB3-8E4A-F8CC9823F997}" dt="2021-08-18T14:12:17.429" v="10514" actId="20577"/>
          <ac:spMkLst>
            <pc:docMk/>
            <pc:sldMk cId="385994260" sldId="905"/>
            <ac:spMk id="16" creationId="{EDB3EB39-6E48-4F4A-B8FF-9AC942A7E048}"/>
          </ac:spMkLst>
        </pc:spChg>
        <pc:picChg chg="add mod">
          <ac:chgData name="Woods, Diosa" userId="75a95c00-19af-481f-b804-e4a1fef0184c" providerId="ADAL" clId="{55973F84-3F4D-4DB3-8E4A-F8CC9823F997}" dt="2021-08-18T12:03:01.118" v="8974" actId="1076"/>
          <ac:picMkLst>
            <pc:docMk/>
            <pc:sldMk cId="385994260" sldId="905"/>
            <ac:picMk id="9218" creationId="{139AD268-118A-4015-A1FA-00295FE0188A}"/>
          </ac:picMkLst>
        </pc:picChg>
        <pc:picChg chg="add mod">
          <ac:chgData name="Woods, Diosa" userId="75a95c00-19af-481f-b804-e4a1fef0184c" providerId="ADAL" clId="{55973F84-3F4D-4DB3-8E4A-F8CC9823F997}" dt="2021-08-18T12:02:52.959" v="8971" actId="1076"/>
          <ac:picMkLst>
            <pc:docMk/>
            <pc:sldMk cId="385994260" sldId="905"/>
            <ac:picMk id="9220" creationId="{1EAF6B12-AE99-4C1F-A830-CD5AF2138238}"/>
          </ac:picMkLst>
        </pc:picChg>
        <pc:picChg chg="add mod">
          <ac:chgData name="Woods, Diosa" userId="75a95c00-19af-481f-b804-e4a1fef0184c" providerId="ADAL" clId="{55973F84-3F4D-4DB3-8E4A-F8CC9823F997}" dt="2021-08-18T12:03:23.125" v="8979" actId="1076"/>
          <ac:picMkLst>
            <pc:docMk/>
            <pc:sldMk cId="385994260" sldId="905"/>
            <ac:picMk id="9222" creationId="{37A65256-63EC-4F4B-BF88-13A1A869E3F2}"/>
          </ac:picMkLst>
        </pc:picChg>
      </pc:sldChg>
      <pc:sldChg chg="addSp delSp modSp mod">
        <pc:chgData name="Woods, Diosa" userId="75a95c00-19af-481f-b804-e4a1fef0184c" providerId="ADAL" clId="{55973F84-3F4D-4DB3-8E4A-F8CC9823F997}" dt="2021-08-18T14:23:11.009" v="10527" actId="1076"/>
        <pc:sldMkLst>
          <pc:docMk/>
          <pc:sldMk cId="3825856689" sldId="910"/>
        </pc:sldMkLst>
        <pc:spChg chg="add mod">
          <ac:chgData name="Woods, Diosa" userId="75a95c00-19af-481f-b804-e4a1fef0184c" providerId="ADAL" clId="{55973F84-3F4D-4DB3-8E4A-F8CC9823F997}" dt="2021-08-18T13:52:19.438" v="10065" actId="1076"/>
          <ac:spMkLst>
            <pc:docMk/>
            <pc:sldMk cId="3825856689" sldId="910"/>
            <ac:spMk id="15" creationId="{7F716C9F-5CF3-4419-AF2B-AB4E45575B06}"/>
          </ac:spMkLst>
        </pc:spChg>
        <pc:spChg chg="mod">
          <ac:chgData name="Woods, Diosa" userId="75a95c00-19af-481f-b804-e4a1fef0184c" providerId="ADAL" clId="{55973F84-3F4D-4DB3-8E4A-F8CC9823F997}" dt="2021-08-18T14:10:16.403" v="10489" actId="20577"/>
          <ac:spMkLst>
            <pc:docMk/>
            <pc:sldMk cId="3825856689" sldId="910"/>
            <ac:spMk id="17" creationId="{562E751E-A0AC-2A4A-B551-E409AF6C60FB}"/>
          </ac:spMkLst>
        </pc:spChg>
        <pc:spChg chg="mod">
          <ac:chgData name="Woods, Diosa" userId="75a95c00-19af-481f-b804-e4a1fef0184c" providerId="ADAL" clId="{55973F84-3F4D-4DB3-8E4A-F8CC9823F997}" dt="2021-08-18T13:38:03.594" v="9935" actId="1076"/>
          <ac:spMkLst>
            <pc:docMk/>
            <pc:sldMk cId="3825856689" sldId="910"/>
            <ac:spMk id="18" creationId="{10862014-F028-014C-88B0-3BD7CA28DECA}"/>
          </ac:spMkLst>
        </pc:spChg>
        <pc:spChg chg="del mod">
          <ac:chgData name="Woods, Diosa" userId="75a95c00-19af-481f-b804-e4a1fef0184c" providerId="ADAL" clId="{55973F84-3F4D-4DB3-8E4A-F8CC9823F997}" dt="2021-08-18T13:52:00.255" v="10061" actId="478"/>
          <ac:spMkLst>
            <pc:docMk/>
            <pc:sldMk cId="3825856689" sldId="910"/>
            <ac:spMk id="22" creationId="{4FEF44B0-07B1-9E4E-8CC4-3CF0FBC0B30C}"/>
          </ac:spMkLst>
        </pc:spChg>
        <pc:spChg chg="mod">
          <ac:chgData name="Woods, Diosa" userId="75a95c00-19af-481f-b804-e4a1fef0184c" providerId="ADAL" clId="{55973F84-3F4D-4DB3-8E4A-F8CC9823F997}" dt="2021-08-18T13:37:54.266" v="9932" actId="1076"/>
          <ac:spMkLst>
            <pc:docMk/>
            <pc:sldMk cId="3825856689" sldId="910"/>
            <ac:spMk id="25" creationId="{8F7C9A5A-982E-AD4B-BAF0-4D31A896777A}"/>
          </ac:spMkLst>
        </pc:spChg>
        <pc:picChg chg="del mod">
          <ac:chgData name="Woods, Diosa" userId="75a95c00-19af-481f-b804-e4a1fef0184c" providerId="ADAL" clId="{55973F84-3F4D-4DB3-8E4A-F8CC9823F997}" dt="2021-08-18T13:36:21.706" v="9919" actId="478"/>
          <ac:picMkLst>
            <pc:docMk/>
            <pc:sldMk cId="3825856689" sldId="910"/>
            <ac:picMk id="4" creationId="{7EDC4974-561D-4979-BF9D-B85CE9C8636F}"/>
          </ac:picMkLst>
        </pc:picChg>
        <pc:picChg chg="mod">
          <ac:chgData name="Woods, Diosa" userId="75a95c00-19af-481f-b804-e4a1fef0184c" providerId="ADAL" clId="{55973F84-3F4D-4DB3-8E4A-F8CC9823F997}" dt="2021-08-18T13:37:55.890" v="9933" actId="1076"/>
          <ac:picMkLst>
            <pc:docMk/>
            <pc:sldMk cId="3825856689" sldId="910"/>
            <ac:picMk id="14" creationId="{92586B7E-D8BB-8947-BB76-B3921A65F5F1}"/>
          </ac:picMkLst>
        </pc:picChg>
        <pc:picChg chg="add mod">
          <ac:chgData name="Woods, Diosa" userId="75a95c00-19af-481f-b804-e4a1fef0184c" providerId="ADAL" clId="{55973F84-3F4D-4DB3-8E4A-F8CC9823F997}" dt="2021-08-18T14:23:11.009" v="10527" actId="1076"/>
          <ac:picMkLst>
            <pc:docMk/>
            <pc:sldMk cId="3825856689" sldId="910"/>
            <ac:picMk id="1026" creationId="{880F256E-6123-4637-B690-6F172E08855E}"/>
          </ac:picMkLst>
        </pc:picChg>
      </pc:sldChg>
      <pc:sldChg chg="addSp modSp mod">
        <pc:chgData name="Woods, Diosa" userId="75a95c00-19af-481f-b804-e4a1fef0184c" providerId="ADAL" clId="{55973F84-3F4D-4DB3-8E4A-F8CC9823F997}" dt="2021-08-24T10:36:55.774" v="10641" actId="1076"/>
        <pc:sldMkLst>
          <pc:docMk/>
          <pc:sldMk cId="3229112452" sldId="928"/>
        </pc:sldMkLst>
        <pc:spChg chg="mod">
          <ac:chgData name="Woods, Diosa" userId="75a95c00-19af-481f-b804-e4a1fef0184c" providerId="ADAL" clId="{55973F84-3F4D-4DB3-8E4A-F8CC9823F997}" dt="2021-08-18T14:10:24.463" v="10491" actId="20577"/>
          <ac:spMkLst>
            <pc:docMk/>
            <pc:sldMk cId="3229112452" sldId="928"/>
            <ac:spMk id="7" creationId="{67CCEF48-FC91-E744-BDEB-F130C8CB175B}"/>
          </ac:spMkLst>
        </pc:spChg>
        <pc:spChg chg="mod">
          <ac:chgData name="Woods, Diosa" userId="75a95c00-19af-481f-b804-e4a1fef0184c" providerId="ADAL" clId="{55973F84-3F4D-4DB3-8E4A-F8CC9823F997}" dt="2021-08-18T11:36:37.686" v="8836" actId="20577"/>
          <ac:spMkLst>
            <pc:docMk/>
            <pc:sldMk cId="3229112452" sldId="928"/>
            <ac:spMk id="22" creationId="{5899F20D-15D1-3241-A0C0-BB84B19BACB2}"/>
          </ac:spMkLst>
        </pc:spChg>
        <pc:spChg chg="add mod">
          <ac:chgData name="Woods, Diosa" userId="75a95c00-19af-481f-b804-e4a1fef0184c" providerId="ADAL" clId="{55973F84-3F4D-4DB3-8E4A-F8CC9823F997}" dt="2021-08-18T11:39:02.167" v="8846" actId="207"/>
          <ac:spMkLst>
            <pc:docMk/>
            <pc:sldMk cId="3229112452" sldId="928"/>
            <ac:spMk id="24" creationId="{572BD909-0DC4-4F48-95EE-3930CB75A278}"/>
          </ac:spMkLst>
        </pc:spChg>
        <pc:picChg chg="add mod ord modCrop">
          <ac:chgData name="Woods, Diosa" userId="75a95c00-19af-481f-b804-e4a1fef0184c" providerId="ADAL" clId="{55973F84-3F4D-4DB3-8E4A-F8CC9823F997}" dt="2021-08-18T11:37:04.217" v="8839" actId="1076"/>
          <ac:picMkLst>
            <pc:docMk/>
            <pc:sldMk cId="3229112452" sldId="928"/>
            <ac:picMk id="11" creationId="{772CBFDF-DD98-4F23-AFD4-A51CF92273FE}"/>
          </ac:picMkLst>
        </pc:picChg>
        <pc:picChg chg="mod">
          <ac:chgData name="Woods, Diosa" userId="75a95c00-19af-481f-b804-e4a1fef0184c" providerId="ADAL" clId="{55973F84-3F4D-4DB3-8E4A-F8CC9823F997}" dt="2021-08-24T10:36:55.774" v="10641" actId="1076"/>
          <ac:picMkLst>
            <pc:docMk/>
            <pc:sldMk cId="3229112452" sldId="928"/>
            <ac:picMk id="18" creationId="{CDCEE786-92B1-1D4E-936E-E2DED027E645}"/>
          </ac:picMkLst>
        </pc:picChg>
        <pc:picChg chg="mod">
          <ac:chgData name="Woods, Diosa" userId="75a95c00-19af-481f-b804-e4a1fef0184c" providerId="ADAL" clId="{55973F84-3F4D-4DB3-8E4A-F8CC9823F997}" dt="2021-08-24T10:36:55.534" v="10640" actId="1076"/>
          <ac:picMkLst>
            <pc:docMk/>
            <pc:sldMk cId="3229112452" sldId="928"/>
            <ac:picMk id="20" creationId="{CD7026E7-E5DF-E949-84DA-FE4732803F5C}"/>
          </ac:picMkLst>
        </pc:picChg>
        <pc:picChg chg="mod">
          <ac:chgData name="Woods, Diosa" userId="75a95c00-19af-481f-b804-e4a1fef0184c" providerId="ADAL" clId="{55973F84-3F4D-4DB3-8E4A-F8CC9823F997}" dt="2021-08-18T13:44:33.804" v="9988" actId="14100"/>
          <ac:picMkLst>
            <pc:docMk/>
            <pc:sldMk cId="3229112452" sldId="928"/>
            <ac:picMk id="21" creationId="{26738BD0-EA7D-3645-B795-4A72169F93D6}"/>
          </ac:picMkLst>
        </pc:picChg>
        <pc:picChg chg="mod">
          <ac:chgData name="Woods, Diosa" userId="75a95c00-19af-481f-b804-e4a1fef0184c" providerId="ADAL" clId="{55973F84-3F4D-4DB3-8E4A-F8CC9823F997}" dt="2021-08-18T11:32:54.857" v="8724" actId="14100"/>
          <ac:picMkLst>
            <pc:docMk/>
            <pc:sldMk cId="3229112452" sldId="928"/>
            <ac:picMk id="6146" creationId="{562F5E6C-B08A-4C2C-9482-BB0040E7DFD0}"/>
          </ac:picMkLst>
        </pc:picChg>
        <pc:cxnChg chg="add mod">
          <ac:chgData name="Woods, Diosa" userId="75a95c00-19af-481f-b804-e4a1fef0184c" providerId="ADAL" clId="{55973F84-3F4D-4DB3-8E4A-F8CC9823F997}" dt="2021-08-18T11:38:18.337" v="8842" actId="1076"/>
          <ac:cxnSpMkLst>
            <pc:docMk/>
            <pc:sldMk cId="3229112452" sldId="928"/>
            <ac:cxnSpMk id="25" creationId="{13A81D67-CAD6-4E2C-855A-E956A0D95AC0}"/>
          </ac:cxnSpMkLst>
        </pc:cxnChg>
      </pc:sldChg>
      <pc:sldChg chg="addSp delSp modSp mod">
        <pc:chgData name="Woods, Diosa" userId="75a95c00-19af-481f-b804-e4a1fef0184c" providerId="ADAL" clId="{55973F84-3F4D-4DB3-8E4A-F8CC9823F997}" dt="2021-08-23T10:53:07.408" v="10635" actId="20577"/>
        <pc:sldMkLst>
          <pc:docMk/>
          <pc:sldMk cId="2943020104" sldId="933"/>
        </pc:sldMkLst>
        <pc:spChg chg="mod">
          <ac:chgData name="Woods, Diosa" userId="75a95c00-19af-481f-b804-e4a1fef0184c" providerId="ADAL" clId="{55973F84-3F4D-4DB3-8E4A-F8CC9823F997}" dt="2021-08-16T11:43:34.543" v="42"/>
          <ac:spMkLst>
            <pc:docMk/>
            <pc:sldMk cId="2943020104" sldId="933"/>
            <ac:spMk id="7" creationId="{00000000-0000-0000-0000-000000000000}"/>
          </ac:spMkLst>
        </pc:spChg>
        <pc:spChg chg="mod">
          <ac:chgData name="Woods, Diosa" userId="75a95c00-19af-481f-b804-e4a1fef0184c" providerId="ADAL" clId="{55973F84-3F4D-4DB3-8E4A-F8CC9823F997}" dt="2021-08-18T14:12:30.484" v="10518" actId="20577"/>
          <ac:spMkLst>
            <pc:docMk/>
            <pc:sldMk cId="2943020104" sldId="933"/>
            <ac:spMk id="10" creationId="{F8EF0D0F-D129-4380-BCB3-FB8AC8BC29F5}"/>
          </ac:spMkLst>
        </pc:spChg>
        <pc:spChg chg="mod">
          <ac:chgData name="Woods, Diosa" userId="75a95c00-19af-481f-b804-e4a1fef0184c" providerId="ADAL" clId="{55973F84-3F4D-4DB3-8E4A-F8CC9823F997}" dt="2021-08-23T10:53:07.408" v="10635" actId="20577"/>
          <ac:spMkLst>
            <pc:docMk/>
            <pc:sldMk cId="2943020104" sldId="933"/>
            <ac:spMk id="12" creationId="{C409CB90-D2F2-354E-AC1B-00E58785EA3D}"/>
          </ac:spMkLst>
        </pc:spChg>
        <pc:spChg chg="mod">
          <ac:chgData name="Woods, Diosa" userId="75a95c00-19af-481f-b804-e4a1fef0184c" providerId="ADAL" clId="{55973F84-3F4D-4DB3-8E4A-F8CC9823F997}" dt="2021-08-18T07:57:54.312" v="6445"/>
          <ac:spMkLst>
            <pc:docMk/>
            <pc:sldMk cId="2943020104" sldId="933"/>
            <ac:spMk id="13" creationId="{1859ADFE-24A8-1C4A-AA85-EF535A39E4FF}"/>
          </ac:spMkLst>
        </pc:spChg>
        <pc:spChg chg="mod">
          <ac:chgData name="Woods, Diosa" userId="75a95c00-19af-481f-b804-e4a1fef0184c" providerId="ADAL" clId="{55973F84-3F4D-4DB3-8E4A-F8CC9823F997}" dt="2021-08-17T09:18:26.310" v="1232" actId="21"/>
          <ac:spMkLst>
            <pc:docMk/>
            <pc:sldMk cId="2943020104" sldId="933"/>
            <ac:spMk id="14" creationId="{3135228A-A7D2-5940-B458-7D13C61A14DF}"/>
          </ac:spMkLst>
        </pc:spChg>
        <pc:picChg chg="add mod">
          <ac:chgData name="Woods, Diosa" userId="75a95c00-19af-481f-b804-e4a1fef0184c" providerId="ADAL" clId="{55973F84-3F4D-4DB3-8E4A-F8CC9823F997}" dt="2021-08-18T12:41:14.154" v="9294" actId="1076"/>
          <ac:picMkLst>
            <pc:docMk/>
            <pc:sldMk cId="2943020104" sldId="933"/>
            <ac:picMk id="10242" creationId="{55885152-41F1-4A27-949A-352FDF6B2BE0}"/>
          </ac:picMkLst>
        </pc:picChg>
        <pc:picChg chg="add del">
          <ac:chgData name="Woods, Diosa" userId="75a95c00-19af-481f-b804-e4a1fef0184c" providerId="ADAL" clId="{55973F84-3F4D-4DB3-8E4A-F8CC9823F997}" dt="2021-08-18T12:41:40.930" v="9296" actId="478"/>
          <ac:picMkLst>
            <pc:docMk/>
            <pc:sldMk cId="2943020104" sldId="933"/>
            <ac:picMk id="10244" creationId="{AD2F2A61-8046-4B60-85D9-3B16050692CA}"/>
          </ac:picMkLst>
        </pc:picChg>
        <pc:picChg chg="add mod">
          <ac:chgData name="Woods, Diosa" userId="75a95c00-19af-481f-b804-e4a1fef0184c" providerId="ADAL" clId="{55973F84-3F4D-4DB3-8E4A-F8CC9823F997}" dt="2021-08-18T12:43:12.539" v="9308" actId="14100"/>
          <ac:picMkLst>
            <pc:docMk/>
            <pc:sldMk cId="2943020104" sldId="933"/>
            <ac:picMk id="10246" creationId="{5816CAA3-41A7-4D5E-98BD-40D3820B33DA}"/>
          </ac:picMkLst>
        </pc:picChg>
        <pc:picChg chg="add del mod">
          <ac:chgData name="Woods, Diosa" userId="75a95c00-19af-481f-b804-e4a1fef0184c" providerId="ADAL" clId="{55973F84-3F4D-4DB3-8E4A-F8CC9823F997}" dt="2021-08-18T12:43:38.480" v="9310" actId="21"/>
          <ac:picMkLst>
            <pc:docMk/>
            <pc:sldMk cId="2943020104" sldId="933"/>
            <ac:picMk id="10248" creationId="{C04BA057-FA3A-4652-AF72-3595D9657D3C}"/>
          </ac:picMkLst>
        </pc:picChg>
      </pc:sldChg>
      <pc:sldChg chg="modSp mod">
        <pc:chgData name="Woods, Diosa" userId="75a95c00-19af-481f-b804-e4a1fef0184c" providerId="ADAL" clId="{55973F84-3F4D-4DB3-8E4A-F8CC9823F997}" dt="2021-08-18T14:12:38.080" v="10520" actId="20577"/>
        <pc:sldMkLst>
          <pc:docMk/>
          <pc:sldMk cId="3370601773" sldId="934"/>
        </pc:sldMkLst>
        <pc:spChg chg="mod">
          <ac:chgData name="Woods, Diosa" userId="75a95c00-19af-481f-b804-e4a1fef0184c" providerId="ADAL" clId="{55973F84-3F4D-4DB3-8E4A-F8CC9823F997}" dt="2021-08-18T14:12:38.080" v="10520" actId="20577"/>
          <ac:spMkLst>
            <pc:docMk/>
            <pc:sldMk cId="3370601773" sldId="934"/>
            <ac:spMk id="10" creationId="{F8EF0D0F-D129-4380-BCB3-FB8AC8BC29F5}"/>
          </ac:spMkLst>
        </pc:spChg>
        <pc:spChg chg="mod">
          <ac:chgData name="Woods, Diosa" userId="75a95c00-19af-481f-b804-e4a1fef0184c" providerId="ADAL" clId="{55973F84-3F4D-4DB3-8E4A-F8CC9823F997}" dt="2021-08-17T09:00:54.336" v="1113" actId="2711"/>
          <ac:spMkLst>
            <pc:docMk/>
            <pc:sldMk cId="3370601773" sldId="934"/>
            <ac:spMk id="16" creationId="{9D10C9A8-CE3C-9D41-A874-17F647D66B36}"/>
          </ac:spMkLst>
        </pc:spChg>
        <pc:spChg chg="mod">
          <ac:chgData name="Woods, Diosa" userId="75a95c00-19af-481f-b804-e4a1fef0184c" providerId="ADAL" clId="{55973F84-3F4D-4DB3-8E4A-F8CC9823F997}" dt="2021-08-17T09:45:33.487" v="1262" actId="20577"/>
          <ac:spMkLst>
            <pc:docMk/>
            <pc:sldMk cId="3370601773" sldId="934"/>
            <ac:spMk id="21" creationId="{74280FFF-67F8-6241-93C5-D85E1A2DE216}"/>
          </ac:spMkLst>
        </pc:spChg>
      </pc:sldChg>
      <pc:sldChg chg="addSp delSp modSp mod">
        <pc:chgData name="Woods, Diosa" userId="75a95c00-19af-481f-b804-e4a1fef0184c" providerId="ADAL" clId="{55973F84-3F4D-4DB3-8E4A-F8CC9823F997}" dt="2021-08-18T14:30:41.020" v="10540" actId="14100"/>
        <pc:sldMkLst>
          <pc:docMk/>
          <pc:sldMk cId="1494193954" sldId="992"/>
        </pc:sldMkLst>
        <pc:spChg chg="mod">
          <ac:chgData name="Woods, Diosa" userId="75a95c00-19af-481f-b804-e4a1fef0184c" providerId="ADAL" clId="{55973F84-3F4D-4DB3-8E4A-F8CC9823F997}" dt="2021-08-17T10:52:18.107" v="1772" actId="20577"/>
          <ac:spMkLst>
            <pc:docMk/>
            <pc:sldMk cId="1494193954" sldId="992"/>
            <ac:spMk id="3" creationId="{5573AA4F-0F2A-3345-80D6-D9D33C7C4651}"/>
          </ac:spMkLst>
        </pc:spChg>
        <pc:spChg chg="mod">
          <ac:chgData name="Woods, Diosa" userId="75a95c00-19af-481f-b804-e4a1fef0184c" providerId="ADAL" clId="{55973F84-3F4D-4DB3-8E4A-F8CC9823F997}" dt="2021-08-18T08:04:01.737" v="6502" actId="20577"/>
          <ac:spMkLst>
            <pc:docMk/>
            <pc:sldMk cId="1494193954" sldId="992"/>
            <ac:spMk id="5" creationId="{46A80646-46B1-4C83-9A99-8C9968D388F5}"/>
          </ac:spMkLst>
        </pc:spChg>
        <pc:spChg chg="mod ord">
          <ac:chgData name="Woods, Diosa" userId="75a95c00-19af-481f-b804-e4a1fef0184c" providerId="ADAL" clId="{55973F84-3F4D-4DB3-8E4A-F8CC9823F997}" dt="2021-08-18T12:36:42.893" v="9290" actId="1076"/>
          <ac:spMkLst>
            <pc:docMk/>
            <pc:sldMk cId="1494193954" sldId="992"/>
            <ac:spMk id="14" creationId="{4310D7E4-7834-9449-850B-22CFF1C1591C}"/>
          </ac:spMkLst>
        </pc:spChg>
        <pc:spChg chg="del mod ord">
          <ac:chgData name="Woods, Diosa" userId="75a95c00-19af-481f-b804-e4a1fef0184c" providerId="ADAL" clId="{55973F84-3F4D-4DB3-8E4A-F8CC9823F997}" dt="2021-08-18T08:24:39.764" v="6853"/>
          <ac:spMkLst>
            <pc:docMk/>
            <pc:sldMk cId="1494193954" sldId="992"/>
            <ac:spMk id="17" creationId="{61705A30-A3AF-0A4D-B1FC-FB144B468E92}"/>
          </ac:spMkLst>
        </pc:spChg>
        <pc:spChg chg="add mod">
          <ac:chgData name="Woods, Diosa" userId="75a95c00-19af-481f-b804-e4a1fef0184c" providerId="ADAL" clId="{55973F84-3F4D-4DB3-8E4A-F8CC9823F997}" dt="2021-08-18T13:54:10.891" v="10097" actId="14100"/>
          <ac:spMkLst>
            <pc:docMk/>
            <pc:sldMk cId="1494193954" sldId="992"/>
            <ac:spMk id="19" creationId="{C196C80C-3B01-447F-BE6D-A6ED40C85C93}"/>
          </ac:spMkLst>
        </pc:spChg>
        <pc:spChg chg="add mod">
          <ac:chgData name="Woods, Diosa" userId="75a95c00-19af-481f-b804-e4a1fef0184c" providerId="ADAL" clId="{55973F84-3F4D-4DB3-8E4A-F8CC9823F997}" dt="2021-08-17T11:19:12.269" v="2348" actId="1076"/>
          <ac:spMkLst>
            <pc:docMk/>
            <pc:sldMk cId="1494193954" sldId="992"/>
            <ac:spMk id="20" creationId="{53FDF43F-D292-4E03-9B90-EBD597EF15D5}"/>
          </ac:spMkLst>
        </pc:spChg>
        <pc:spChg chg="add mod">
          <ac:chgData name="Woods, Diosa" userId="75a95c00-19af-481f-b804-e4a1fef0184c" providerId="ADAL" clId="{55973F84-3F4D-4DB3-8E4A-F8CC9823F997}" dt="2021-08-18T13:54:25.751" v="10101" actId="14100"/>
          <ac:spMkLst>
            <pc:docMk/>
            <pc:sldMk cId="1494193954" sldId="992"/>
            <ac:spMk id="21" creationId="{B028574F-4D4A-4DC4-B452-0E2832ED2300}"/>
          </ac:spMkLst>
        </pc:spChg>
        <pc:spChg chg="add mod">
          <ac:chgData name="Woods, Diosa" userId="75a95c00-19af-481f-b804-e4a1fef0184c" providerId="ADAL" clId="{55973F84-3F4D-4DB3-8E4A-F8CC9823F997}" dt="2021-08-17T11:14:08.640" v="2279" actId="1076"/>
          <ac:spMkLst>
            <pc:docMk/>
            <pc:sldMk cId="1494193954" sldId="992"/>
            <ac:spMk id="22" creationId="{06490429-B51E-4E50-9279-885B7EB3C529}"/>
          </ac:spMkLst>
        </pc:spChg>
        <pc:spChg chg="add del mod">
          <ac:chgData name="Woods, Diosa" userId="75a95c00-19af-481f-b804-e4a1fef0184c" providerId="ADAL" clId="{55973F84-3F4D-4DB3-8E4A-F8CC9823F997}" dt="2021-08-17T11:16:45.506" v="2314" actId="22"/>
          <ac:spMkLst>
            <pc:docMk/>
            <pc:sldMk cId="1494193954" sldId="992"/>
            <ac:spMk id="26" creationId="{3A02DEA1-89CB-4826-8C86-887207FFD73A}"/>
          </ac:spMkLst>
        </pc:spChg>
        <pc:spChg chg="add mod">
          <ac:chgData name="Woods, Diosa" userId="75a95c00-19af-481f-b804-e4a1fef0184c" providerId="ADAL" clId="{55973F84-3F4D-4DB3-8E4A-F8CC9823F997}" dt="2021-08-18T14:30:41.020" v="10540" actId="14100"/>
          <ac:spMkLst>
            <pc:docMk/>
            <pc:sldMk cId="1494193954" sldId="992"/>
            <ac:spMk id="26" creationId="{A7B4AB76-125F-4027-B729-DB254ABEAFE9}"/>
          </ac:spMkLst>
        </pc:spChg>
        <pc:spChg chg="add mod">
          <ac:chgData name="Woods, Diosa" userId="75a95c00-19af-481f-b804-e4a1fef0184c" providerId="ADAL" clId="{55973F84-3F4D-4DB3-8E4A-F8CC9823F997}" dt="2021-08-18T08:23:27.980" v="6844" actId="122"/>
          <ac:spMkLst>
            <pc:docMk/>
            <pc:sldMk cId="1494193954" sldId="992"/>
            <ac:spMk id="27" creationId="{20455CEE-D3BD-4D84-BE13-BB77FE6A6DE7}"/>
          </ac:spMkLst>
        </pc:spChg>
        <pc:spChg chg="del mod">
          <ac:chgData name="Woods, Diosa" userId="75a95c00-19af-481f-b804-e4a1fef0184c" providerId="ADAL" clId="{55973F84-3F4D-4DB3-8E4A-F8CC9823F997}" dt="2021-08-17T10:52:11.779" v="1771"/>
          <ac:spMkLst>
            <pc:docMk/>
            <pc:sldMk cId="1494193954" sldId="992"/>
            <ac:spMk id="27" creationId="{CA09CF3A-5A3B-452C-8383-F8A6D1B5A6C8}"/>
          </ac:spMkLst>
        </pc:spChg>
        <pc:spChg chg="add mod">
          <ac:chgData name="Woods, Diosa" userId="75a95c00-19af-481f-b804-e4a1fef0184c" providerId="ADAL" clId="{55973F84-3F4D-4DB3-8E4A-F8CC9823F997}" dt="2021-08-18T13:54:59.967" v="10107" actId="14100"/>
          <ac:spMkLst>
            <pc:docMk/>
            <pc:sldMk cId="1494193954" sldId="992"/>
            <ac:spMk id="28" creationId="{215042F7-F7B6-4C1E-BAE9-A6657AD20088}"/>
          </ac:spMkLst>
        </pc:spChg>
        <pc:spChg chg="add del mod">
          <ac:chgData name="Woods, Diosa" userId="75a95c00-19af-481f-b804-e4a1fef0184c" providerId="ADAL" clId="{55973F84-3F4D-4DB3-8E4A-F8CC9823F997}" dt="2021-08-17T11:19:16.738" v="2350"/>
          <ac:spMkLst>
            <pc:docMk/>
            <pc:sldMk cId="1494193954" sldId="992"/>
            <ac:spMk id="28" creationId="{6BA0E904-0312-401E-B224-CBBCDC46E214}"/>
          </ac:spMkLst>
        </pc:spChg>
        <pc:spChg chg="add del mod">
          <ac:chgData name="Woods, Diosa" userId="75a95c00-19af-481f-b804-e4a1fef0184c" providerId="ADAL" clId="{55973F84-3F4D-4DB3-8E4A-F8CC9823F997}" dt="2021-08-18T08:21:30.012" v="6834" actId="478"/>
          <ac:spMkLst>
            <pc:docMk/>
            <pc:sldMk cId="1494193954" sldId="992"/>
            <ac:spMk id="29" creationId="{5A6696C2-D175-4344-9577-36E7621EC04D}"/>
          </ac:spMkLst>
        </pc:spChg>
        <pc:spChg chg="add del mod">
          <ac:chgData name="Woods, Diosa" userId="75a95c00-19af-481f-b804-e4a1fef0184c" providerId="ADAL" clId="{55973F84-3F4D-4DB3-8E4A-F8CC9823F997}" dt="2021-08-17T11:28:49.424" v="2463" actId="478"/>
          <ac:spMkLst>
            <pc:docMk/>
            <pc:sldMk cId="1494193954" sldId="992"/>
            <ac:spMk id="30" creationId="{888FDB9C-7500-4C60-824F-D1F5B7C69D4C}"/>
          </ac:spMkLst>
        </pc:spChg>
        <pc:spChg chg="add mod">
          <ac:chgData name="Woods, Diosa" userId="75a95c00-19af-481f-b804-e4a1fef0184c" providerId="ADAL" clId="{55973F84-3F4D-4DB3-8E4A-F8CC9823F997}" dt="2021-08-18T08:25:54.868" v="6864" actId="571"/>
          <ac:spMkLst>
            <pc:docMk/>
            <pc:sldMk cId="1494193954" sldId="992"/>
            <ac:spMk id="30" creationId="{FB0C7E7E-2586-4593-8EDB-3B31855C7A47}"/>
          </ac:spMkLst>
        </pc:spChg>
        <pc:spChg chg="add del mod">
          <ac:chgData name="Woods, Diosa" userId="75a95c00-19af-481f-b804-e4a1fef0184c" providerId="ADAL" clId="{55973F84-3F4D-4DB3-8E4A-F8CC9823F997}" dt="2021-08-18T13:53:58.820" v="10095" actId="478"/>
          <ac:spMkLst>
            <pc:docMk/>
            <pc:sldMk cId="1494193954" sldId="992"/>
            <ac:spMk id="31" creationId="{2DF45656-3DB1-42F4-A115-EA4E5755A3F2}"/>
          </ac:spMkLst>
        </pc:spChg>
        <pc:spChg chg="add mod">
          <ac:chgData name="Woods, Diosa" userId="75a95c00-19af-481f-b804-e4a1fef0184c" providerId="ADAL" clId="{55973F84-3F4D-4DB3-8E4A-F8CC9823F997}" dt="2021-08-18T13:54:04.824" v="10096"/>
          <ac:spMkLst>
            <pc:docMk/>
            <pc:sldMk cId="1494193954" sldId="992"/>
            <ac:spMk id="33" creationId="{07025CC7-B3AA-407C-A7A7-F9DCD0C16615}"/>
          </ac:spMkLst>
        </pc:spChg>
        <pc:picChg chg="add del mod">
          <ac:chgData name="Woods, Diosa" userId="75a95c00-19af-481f-b804-e4a1fef0184c" providerId="ADAL" clId="{55973F84-3F4D-4DB3-8E4A-F8CC9823F997}" dt="2021-08-17T10:53:45.362" v="1782" actId="21"/>
          <ac:picMkLst>
            <pc:docMk/>
            <pc:sldMk cId="1494193954" sldId="992"/>
            <ac:picMk id="6" creationId="{36C12160-1482-413D-AED7-F22D6E5C014D}"/>
          </ac:picMkLst>
        </pc:picChg>
        <pc:picChg chg="mod">
          <ac:chgData name="Woods, Diosa" userId="75a95c00-19af-481f-b804-e4a1fef0184c" providerId="ADAL" clId="{55973F84-3F4D-4DB3-8E4A-F8CC9823F997}" dt="2021-08-18T13:54:54.559" v="10106" actId="14100"/>
          <ac:picMkLst>
            <pc:docMk/>
            <pc:sldMk cId="1494193954" sldId="992"/>
            <ac:picMk id="10" creationId="{BF908C23-8070-4852-8E57-2DC599452EFA}"/>
          </ac:picMkLst>
        </pc:picChg>
        <pc:picChg chg="del mod">
          <ac:chgData name="Woods, Diosa" userId="75a95c00-19af-481f-b804-e4a1fef0184c" providerId="ADAL" clId="{55973F84-3F4D-4DB3-8E4A-F8CC9823F997}" dt="2021-08-18T08:23:36.160" v="6845" actId="21"/>
          <ac:picMkLst>
            <pc:docMk/>
            <pc:sldMk cId="1494193954" sldId="992"/>
            <ac:picMk id="13" creationId="{A7E39D6D-7C68-451A-BAB2-6E9367E9D25E}"/>
          </ac:picMkLst>
        </pc:picChg>
        <pc:picChg chg="add del mod">
          <ac:chgData name="Woods, Diosa" userId="75a95c00-19af-481f-b804-e4a1fef0184c" providerId="ADAL" clId="{55973F84-3F4D-4DB3-8E4A-F8CC9823F997}" dt="2021-08-17T11:14:20.207" v="2283" actId="21"/>
          <ac:picMkLst>
            <pc:docMk/>
            <pc:sldMk cId="1494193954" sldId="992"/>
            <ac:picMk id="21" creationId="{5B18DA5B-9EF8-43B1-90A3-41D0E7BE62A1}"/>
          </ac:picMkLst>
        </pc:picChg>
        <pc:picChg chg="add del mod">
          <ac:chgData name="Woods, Diosa" userId="75a95c00-19af-481f-b804-e4a1fef0184c" providerId="ADAL" clId="{55973F84-3F4D-4DB3-8E4A-F8CC9823F997}" dt="2021-08-18T13:54:19.974" v="10100" actId="1076"/>
          <ac:picMkLst>
            <pc:docMk/>
            <pc:sldMk cId="1494193954" sldId="992"/>
            <ac:picMk id="23" creationId="{2EA4CA90-BEB9-4189-BB75-32AD462441B5}"/>
          </ac:picMkLst>
        </pc:picChg>
        <pc:picChg chg="del mod">
          <ac:chgData name="Woods, Diosa" userId="75a95c00-19af-481f-b804-e4a1fef0184c" providerId="ADAL" clId="{55973F84-3F4D-4DB3-8E4A-F8CC9823F997}" dt="2021-08-17T11:03:23.083" v="2098" actId="478"/>
          <ac:picMkLst>
            <pc:docMk/>
            <pc:sldMk cId="1494193954" sldId="992"/>
            <ac:picMk id="23" creationId="{F9F46976-F4D7-44B3-B092-FF139BBA971E}"/>
          </ac:picMkLst>
        </pc:picChg>
        <pc:picChg chg="add mod">
          <ac:chgData name="Woods, Diosa" userId="75a95c00-19af-481f-b804-e4a1fef0184c" providerId="ADAL" clId="{55973F84-3F4D-4DB3-8E4A-F8CC9823F997}" dt="2021-08-18T13:54:50.463" v="10105" actId="14100"/>
          <ac:picMkLst>
            <pc:docMk/>
            <pc:sldMk cId="1494193954" sldId="992"/>
            <ac:picMk id="24" creationId="{A94FA8B7-B9DB-4D44-9778-D027C2598405}"/>
          </ac:picMkLst>
        </pc:picChg>
        <pc:picChg chg="add mod">
          <ac:chgData name="Woods, Diosa" userId="75a95c00-19af-481f-b804-e4a1fef0184c" providerId="ADAL" clId="{55973F84-3F4D-4DB3-8E4A-F8CC9823F997}" dt="2021-08-18T13:54:40.743" v="10103" actId="14100"/>
          <ac:picMkLst>
            <pc:docMk/>
            <pc:sldMk cId="1494193954" sldId="992"/>
            <ac:picMk id="25" creationId="{8CB09847-5882-4EA1-8098-EE92DF10F14A}"/>
          </ac:picMkLst>
        </pc:picChg>
        <pc:cxnChg chg="del mod">
          <ac:chgData name="Woods, Diosa" userId="75a95c00-19af-481f-b804-e4a1fef0184c" providerId="ADAL" clId="{55973F84-3F4D-4DB3-8E4A-F8CC9823F997}" dt="2021-08-17T11:27:24.610" v="2442" actId="21"/>
          <ac:cxnSpMkLst>
            <pc:docMk/>
            <pc:sldMk cId="1494193954" sldId="992"/>
            <ac:cxnSpMk id="16" creationId="{0581DBBC-A157-FD46-A822-1C6C46BA31BF}"/>
          </ac:cxnSpMkLst>
        </pc:cxnChg>
        <pc:cxnChg chg="add mod">
          <ac:chgData name="Woods, Diosa" userId="75a95c00-19af-481f-b804-e4a1fef0184c" providerId="ADAL" clId="{55973F84-3F4D-4DB3-8E4A-F8CC9823F997}" dt="2021-08-18T12:36:46.749" v="9291" actId="1076"/>
          <ac:cxnSpMkLst>
            <pc:docMk/>
            <pc:sldMk cId="1494193954" sldId="992"/>
            <ac:cxnSpMk id="32" creationId="{CC751F14-1805-4314-9AEC-3AE298DAE2FF}"/>
          </ac:cxnSpMkLst>
        </pc:cxnChg>
      </pc:sldChg>
      <pc:sldChg chg="addSp delSp modSp mod">
        <pc:chgData name="Woods, Diosa" userId="75a95c00-19af-481f-b804-e4a1fef0184c" providerId="ADAL" clId="{55973F84-3F4D-4DB3-8E4A-F8CC9823F997}" dt="2021-08-18T14:25:00.061" v="10538" actId="14100"/>
        <pc:sldMkLst>
          <pc:docMk/>
          <pc:sldMk cId="146024285" sldId="993"/>
        </pc:sldMkLst>
        <pc:spChg chg="mod">
          <ac:chgData name="Woods, Diosa" userId="75a95c00-19af-481f-b804-e4a1fef0184c" providerId="ADAL" clId="{55973F84-3F4D-4DB3-8E4A-F8CC9823F997}" dt="2021-08-17T10:53:31.545" v="1780" actId="6549"/>
          <ac:spMkLst>
            <pc:docMk/>
            <pc:sldMk cId="146024285" sldId="993"/>
            <ac:spMk id="2" creationId="{F8D4DA39-4978-4A40-8B13-4986157E16CD}"/>
          </ac:spMkLst>
        </pc:spChg>
        <pc:spChg chg="mod">
          <ac:chgData name="Woods, Diosa" userId="75a95c00-19af-481f-b804-e4a1fef0184c" providerId="ADAL" clId="{55973F84-3F4D-4DB3-8E4A-F8CC9823F997}" dt="2021-08-18T14:07:46.876" v="10458" actId="20577"/>
          <ac:spMkLst>
            <pc:docMk/>
            <pc:sldMk cId="146024285" sldId="993"/>
            <ac:spMk id="5" creationId="{1C92220A-022B-4943-81E5-3B7775737959}"/>
          </ac:spMkLst>
        </pc:spChg>
        <pc:spChg chg="del mod">
          <ac:chgData name="Woods, Diosa" userId="75a95c00-19af-481f-b804-e4a1fef0184c" providerId="ADAL" clId="{55973F84-3F4D-4DB3-8E4A-F8CC9823F997}" dt="2021-08-18T08:42:21.237" v="7234" actId="478"/>
          <ac:spMkLst>
            <pc:docMk/>
            <pc:sldMk cId="146024285" sldId="993"/>
            <ac:spMk id="6" creationId="{5844396E-206A-4BAD-B022-45000AC2E42F}"/>
          </ac:spMkLst>
        </pc:spChg>
        <pc:spChg chg="mod">
          <ac:chgData name="Woods, Diosa" userId="75a95c00-19af-481f-b804-e4a1fef0184c" providerId="ADAL" clId="{55973F84-3F4D-4DB3-8E4A-F8CC9823F997}" dt="2021-08-17T10:53:58.629" v="1784" actId="21"/>
          <ac:spMkLst>
            <pc:docMk/>
            <pc:sldMk cId="146024285" sldId="993"/>
            <ac:spMk id="12" creationId="{EACBFB81-F759-564D-A7EB-8677C42D073C}"/>
          </ac:spMkLst>
        </pc:spChg>
        <pc:spChg chg="add del mod">
          <ac:chgData name="Woods, Diosa" userId="75a95c00-19af-481f-b804-e4a1fef0184c" providerId="ADAL" clId="{55973F84-3F4D-4DB3-8E4A-F8CC9823F997}" dt="2021-08-18T14:24:20.792" v="10529" actId="478"/>
          <ac:spMkLst>
            <pc:docMk/>
            <pc:sldMk cId="146024285" sldId="993"/>
            <ac:spMk id="15" creationId="{E304B55C-C85B-4F94-8F4C-FC028E102AB2}"/>
          </ac:spMkLst>
        </pc:spChg>
        <pc:spChg chg="add mod">
          <ac:chgData name="Woods, Diosa" userId="75a95c00-19af-481f-b804-e4a1fef0184c" providerId="ADAL" clId="{55973F84-3F4D-4DB3-8E4A-F8CC9823F997}" dt="2021-08-18T14:25:00.061" v="10538" actId="14100"/>
          <ac:spMkLst>
            <pc:docMk/>
            <pc:sldMk cId="146024285" sldId="993"/>
            <ac:spMk id="16" creationId="{71CCC730-9797-4DE9-92E8-F6ADEC30179F}"/>
          </ac:spMkLst>
        </pc:spChg>
        <pc:spChg chg="add mod">
          <ac:chgData name="Woods, Diosa" userId="75a95c00-19af-481f-b804-e4a1fef0184c" providerId="ADAL" clId="{55973F84-3F4D-4DB3-8E4A-F8CC9823F997}" dt="2021-08-18T14:24:29.135" v="10531" actId="1076"/>
          <ac:spMkLst>
            <pc:docMk/>
            <pc:sldMk cId="146024285" sldId="993"/>
            <ac:spMk id="19" creationId="{39E29375-F3E3-4B6F-A502-617D4073EB9E}"/>
          </ac:spMkLst>
        </pc:spChg>
        <pc:spChg chg="add mod">
          <ac:chgData name="Woods, Diosa" userId="75a95c00-19af-481f-b804-e4a1fef0184c" providerId="ADAL" clId="{55973F84-3F4D-4DB3-8E4A-F8CC9823F997}" dt="2021-08-18T08:39:55.924" v="7202" actId="1076"/>
          <ac:spMkLst>
            <pc:docMk/>
            <pc:sldMk cId="146024285" sldId="993"/>
            <ac:spMk id="20" creationId="{AED81DE5-57C6-4E38-93EC-0EB912F2E459}"/>
          </ac:spMkLst>
        </pc:spChg>
        <pc:spChg chg="add mod">
          <ac:chgData name="Woods, Diosa" userId="75a95c00-19af-481f-b804-e4a1fef0184c" providerId="ADAL" clId="{55973F84-3F4D-4DB3-8E4A-F8CC9823F997}" dt="2021-08-18T13:42:14.340" v="9971" actId="1076"/>
          <ac:spMkLst>
            <pc:docMk/>
            <pc:sldMk cId="146024285" sldId="993"/>
            <ac:spMk id="22" creationId="{8F988B5E-2FA7-47A8-9989-7A8FF29C1276}"/>
          </ac:spMkLst>
        </pc:spChg>
        <pc:spChg chg="add mod">
          <ac:chgData name="Woods, Diosa" userId="75a95c00-19af-481f-b804-e4a1fef0184c" providerId="ADAL" clId="{55973F84-3F4D-4DB3-8E4A-F8CC9823F997}" dt="2021-08-18T08:43:36.160" v="7247" actId="1076"/>
          <ac:spMkLst>
            <pc:docMk/>
            <pc:sldMk cId="146024285" sldId="993"/>
            <ac:spMk id="24" creationId="{C0A533B1-1985-4CA7-BB9A-296159A1C2E1}"/>
          </ac:spMkLst>
        </pc:spChg>
        <pc:spChg chg="add mod">
          <ac:chgData name="Woods, Diosa" userId="75a95c00-19af-481f-b804-e4a1fef0184c" providerId="ADAL" clId="{55973F84-3F4D-4DB3-8E4A-F8CC9823F997}" dt="2021-08-18T08:41:59.341" v="7229" actId="113"/>
          <ac:spMkLst>
            <pc:docMk/>
            <pc:sldMk cId="146024285" sldId="993"/>
            <ac:spMk id="26" creationId="{821BBF5B-FDC5-4B40-AE38-265464DBE933}"/>
          </ac:spMkLst>
        </pc:spChg>
        <pc:spChg chg="add mod">
          <ac:chgData name="Woods, Diosa" userId="75a95c00-19af-481f-b804-e4a1fef0184c" providerId="ADAL" clId="{55973F84-3F4D-4DB3-8E4A-F8CC9823F997}" dt="2021-08-18T14:24:22.718" v="10530"/>
          <ac:spMkLst>
            <pc:docMk/>
            <pc:sldMk cId="146024285" sldId="993"/>
            <ac:spMk id="27" creationId="{B50DCA96-D7AC-450D-BAC6-E3242BF9F33C}"/>
          </ac:spMkLst>
        </pc:spChg>
        <pc:picChg chg="add del mod">
          <ac:chgData name="Woods, Diosa" userId="75a95c00-19af-481f-b804-e4a1fef0184c" providerId="ADAL" clId="{55973F84-3F4D-4DB3-8E4A-F8CC9823F997}" dt="2021-08-18T08:44:19.587" v="7253" actId="21"/>
          <ac:picMkLst>
            <pc:docMk/>
            <pc:sldMk cId="146024285" sldId="993"/>
            <ac:picMk id="4" creationId="{BE92C0A7-1F39-4350-88FB-F6354EE6F429}"/>
          </ac:picMkLst>
        </pc:picChg>
        <pc:picChg chg="del">
          <ac:chgData name="Woods, Diosa" userId="75a95c00-19af-481f-b804-e4a1fef0184c" providerId="ADAL" clId="{55973F84-3F4D-4DB3-8E4A-F8CC9823F997}" dt="2021-08-17T10:54:00.520" v="1785" actId="478"/>
          <ac:picMkLst>
            <pc:docMk/>
            <pc:sldMk cId="146024285" sldId="993"/>
            <ac:picMk id="7" creationId="{A6898D3C-82A0-4718-986B-2A3F55201862}"/>
          </ac:picMkLst>
        </pc:picChg>
        <pc:picChg chg="add mod">
          <ac:chgData name="Woods, Diosa" userId="75a95c00-19af-481f-b804-e4a1fef0184c" providerId="ADAL" clId="{55973F84-3F4D-4DB3-8E4A-F8CC9823F997}" dt="2021-08-18T14:24:36.781" v="10532" actId="1076"/>
          <ac:picMkLst>
            <pc:docMk/>
            <pc:sldMk cId="146024285" sldId="993"/>
            <ac:picMk id="7" creationId="{E1162B96-2BAF-460B-8ECE-07BD27FCEE65}"/>
          </ac:picMkLst>
        </pc:picChg>
        <pc:picChg chg="add del mod">
          <ac:chgData name="Woods, Diosa" userId="75a95c00-19af-481f-b804-e4a1fef0184c" providerId="ADAL" clId="{55973F84-3F4D-4DB3-8E4A-F8CC9823F997}" dt="2021-08-18T08:46:30.828" v="7279" actId="21"/>
          <ac:picMkLst>
            <pc:docMk/>
            <pc:sldMk cId="146024285" sldId="993"/>
            <ac:picMk id="8" creationId="{B4891EB3-0300-4741-9B7C-0B31E0642D6F}"/>
          </ac:picMkLst>
        </pc:picChg>
        <pc:picChg chg="add mod">
          <ac:chgData name="Woods, Diosa" userId="75a95c00-19af-481f-b804-e4a1fef0184c" providerId="ADAL" clId="{55973F84-3F4D-4DB3-8E4A-F8CC9823F997}" dt="2021-08-18T13:41:46.956" v="9966" actId="14100"/>
          <ac:picMkLst>
            <pc:docMk/>
            <pc:sldMk cId="146024285" sldId="993"/>
            <ac:picMk id="10" creationId="{490555C1-B0E2-413E-9998-A47D4FB37C0F}"/>
          </ac:picMkLst>
        </pc:picChg>
        <pc:picChg chg="add mod modCrop">
          <ac:chgData name="Woods, Diosa" userId="75a95c00-19af-481f-b804-e4a1fef0184c" providerId="ADAL" clId="{55973F84-3F4D-4DB3-8E4A-F8CC9823F997}" dt="2021-08-18T13:42:01.396" v="9968" actId="14100"/>
          <ac:picMkLst>
            <pc:docMk/>
            <pc:sldMk cId="146024285" sldId="993"/>
            <ac:picMk id="13" creationId="{82B9422D-481A-437D-8346-91B2CD293DE9}"/>
          </ac:picMkLst>
        </pc:picChg>
        <pc:picChg chg="add del mod">
          <ac:chgData name="Woods, Diosa" userId="75a95c00-19af-481f-b804-e4a1fef0184c" providerId="ADAL" clId="{55973F84-3F4D-4DB3-8E4A-F8CC9823F997}" dt="2021-08-17T11:19:19.176" v="2351" actId="478"/>
          <ac:picMkLst>
            <pc:docMk/>
            <pc:sldMk cId="146024285" sldId="993"/>
            <ac:picMk id="15" creationId="{6819F863-5AB0-4601-A6C1-3FF93479C16D}"/>
          </ac:picMkLst>
        </pc:picChg>
        <pc:picChg chg="add mod">
          <ac:chgData name="Woods, Diosa" userId="75a95c00-19af-481f-b804-e4a1fef0184c" providerId="ADAL" clId="{55973F84-3F4D-4DB3-8E4A-F8CC9823F997}" dt="2021-08-18T14:24:44.717" v="10533" actId="1076"/>
          <ac:picMkLst>
            <pc:docMk/>
            <pc:sldMk cId="146024285" sldId="993"/>
            <ac:picMk id="17" creationId="{268E405E-6E19-4DF4-AB26-9D7BE0C6A3FD}"/>
          </ac:picMkLst>
        </pc:picChg>
        <pc:picChg chg="add del mod">
          <ac:chgData name="Woods, Diosa" userId="75a95c00-19af-481f-b804-e4a1fef0184c" providerId="ADAL" clId="{55973F84-3F4D-4DB3-8E4A-F8CC9823F997}" dt="2021-08-17T11:14:44.087" v="2291" actId="21"/>
          <ac:picMkLst>
            <pc:docMk/>
            <pc:sldMk cId="146024285" sldId="993"/>
            <ac:picMk id="19" creationId="{D373EFE3-F6D4-4B4B-9313-7BA634245CA6}"/>
          </ac:picMkLst>
        </pc:picChg>
        <pc:picChg chg="add mod ord">
          <ac:chgData name="Woods, Diosa" userId="75a95c00-19af-481f-b804-e4a1fef0184c" providerId="ADAL" clId="{55973F84-3F4D-4DB3-8E4A-F8CC9823F997}" dt="2021-08-18T13:42:04.796" v="9969" actId="14100"/>
          <ac:picMkLst>
            <pc:docMk/>
            <pc:sldMk cId="146024285" sldId="993"/>
            <ac:picMk id="21" creationId="{0B8EEB95-EBC9-46C7-9AE8-757F9F364DDF}"/>
          </ac:picMkLst>
        </pc:picChg>
        <pc:picChg chg="add del mod">
          <ac:chgData name="Woods, Diosa" userId="75a95c00-19af-481f-b804-e4a1fef0184c" providerId="ADAL" clId="{55973F84-3F4D-4DB3-8E4A-F8CC9823F997}" dt="2021-08-18T08:00:41.975" v="6501" actId="478"/>
          <ac:picMkLst>
            <pc:docMk/>
            <pc:sldMk cId="146024285" sldId="993"/>
            <ac:picMk id="23" creationId="{944C9547-AD3F-4041-880D-BACBC3C99D87}"/>
          </ac:picMkLst>
        </pc:picChg>
        <pc:picChg chg="add del mod">
          <ac:chgData name="Woods, Diosa" userId="75a95c00-19af-481f-b804-e4a1fef0184c" providerId="ADAL" clId="{55973F84-3F4D-4DB3-8E4A-F8CC9823F997}" dt="2021-08-18T08:26:58.979" v="6902" actId="478"/>
          <ac:picMkLst>
            <pc:docMk/>
            <pc:sldMk cId="146024285" sldId="993"/>
            <ac:picMk id="25" creationId="{B456EDFE-808C-4B26-A511-0B866B74810E}"/>
          </ac:picMkLst>
        </pc:picChg>
        <pc:picChg chg="add del mod">
          <ac:chgData name="Woods, Diosa" userId="75a95c00-19af-481f-b804-e4a1fef0184c" providerId="ADAL" clId="{55973F84-3F4D-4DB3-8E4A-F8CC9823F997}" dt="2021-08-17T11:14:59.984" v="2294" actId="21"/>
          <ac:picMkLst>
            <pc:docMk/>
            <pc:sldMk cId="146024285" sldId="993"/>
            <ac:picMk id="27" creationId="{AFD36A6C-3813-485D-A0BB-3C1B49263909}"/>
          </ac:picMkLst>
        </pc:picChg>
        <pc:picChg chg="add del mod">
          <ac:chgData name="Woods, Diosa" userId="75a95c00-19af-481f-b804-e4a1fef0184c" providerId="ADAL" clId="{55973F84-3F4D-4DB3-8E4A-F8CC9823F997}" dt="2021-08-17T11:11:00.253" v="2227" actId="21"/>
          <ac:picMkLst>
            <pc:docMk/>
            <pc:sldMk cId="146024285" sldId="993"/>
            <ac:picMk id="29" creationId="{EE6A7577-B8DE-4D82-9B77-FAB0D82521DC}"/>
          </ac:picMkLst>
        </pc:picChg>
        <pc:picChg chg="add del mod">
          <ac:chgData name="Woods, Diosa" userId="75a95c00-19af-481f-b804-e4a1fef0184c" providerId="ADAL" clId="{55973F84-3F4D-4DB3-8E4A-F8CC9823F997}" dt="2021-08-17T10:56:23.878" v="1802" actId="21"/>
          <ac:picMkLst>
            <pc:docMk/>
            <pc:sldMk cId="146024285" sldId="993"/>
            <ac:picMk id="31" creationId="{6048C8FB-4A69-42F3-8E38-3E0582F9B72A}"/>
          </ac:picMkLst>
        </pc:picChg>
        <pc:picChg chg="add del mod">
          <ac:chgData name="Woods, Diosa" userId="75a95c00-19af-481f-b804-e4a1fef0184c" providerId="ADAL" clId="{55973F84-3F4D-4DB3-8E4A-F8CC9823F997}" dt="2021-08-17T11:11:45.396" v="2236" actId="21"/>
          <ac:picMkLst>
            <pc:docMk/>
            <pc:sldMk cId="146024285" sldId="993"/>
            <ac:picMk id="32" creationId="{46884838-D72D-443E-97A3-DE3CF07FBECC}"/>
          </ac:picMkLst>
        </pc:picChg>
        <pc:picChg chg="add mod">
          <ac:chgData name="Woods, Diosa" userId="75a95c00-19af-481f-b804-e4a1fef0184c" providerId="ADAL" clId="{55973F84-3F4D-4DB3-8E4A-F8CC9823F997}" dt="2021-08-18T13:41:56.051" v="9967" actId="14100"/>
          <ac:picMkLst>
            <pc:docMk/>
            <pc:sldMk cId="146024285" sldId="993"/>
            <ac:picMk id="33" creationId="{0A8C1FF2-01DB-4357-B6C1-3C82870CD4EF}"/>
          </ac:picMkLst>
        </pc:picChg>
      </pc:sldChg>
      <pc:sldChg chg="modSp mod">
        <pc:chgData name="Woods, Diosa" userId="75a95c00-19af-481f-b804-e4a1fef0184c" providerId="ADAL" clId="{55973F84-3F4D-4DB3-8E4A-F8CC9823F997}" dt="2021-09-01T14:10:49.361" v="10790" actId="1076"/>
        <pc:sldMkLst>
          <pc:docMk/>
          <pc:sldMk cId="756652484" sldId="996"/>
        </pc:sldMkLst>
        <pc:spChg chg="mod">
          <ac:chgData name="Woods, Diosa" userId="75a95c00-19af-481f-b804-e4a1fef0184c" providerId="ADAL" clId="{55973F84-3F4D-4DB3-8E4A-F8CC9823F997}" dt="2021-08-18T14:15:15.645" v="10524" actId="20577"/>
          <ac:spMkLst>
            <pc:docMk/>
            <pc:sldMk cId="756652484" sldId="996"/>
            <ac:spMk id="11" creationId="{5F108D2E-A1ED-F34F-94B3-2C1F44FFFE48}"/>
          </ac:spMkLst>
        </pc:spChg>
        <pc:picChg chg="mod">
          <ac:chgData name="Woods, Diosa" userId="75a95c00-19af-481f-b804-e4a1fef0184c" providerId="ADAL" clId="{55973F84-3F4D-4DB3-8E4A-F8CC9823F997}" dt="2021-09-01T14:10:49.361" v="10790" actId="1076"/>
          <ac:picMkLst>
            <pc:docMk/>
            <pc:sldMk cId="756652484" sldId="996"/>
            <ac:picMk id="12" creationId="{170F2034-DC52-4BF0-91D0-D0575617DE99}"/>
          </ac:picMkLst>
        </pc:picChg>
        <pc:picChg chg="mod">
          <ac:chgData name="Woods, Diosa" userId="75a95c00-19af-481f-b804-e4a1fef0184c" providerId="ADAL" clId="{55973F84-3F4D-4DB3-8E4A-F8CC9823F997}" dt="2021-09-01T14:10:49.361" v="10790" actId="1076"/>
          <ac:picMkLst>
            <pc:docMk/>
            <pc:sldMk cId="756652484" sldId="996"/>
            <ac:picMk id="13" creationId="{9FD289C7-74A0-4991-A779-4F0B72441424}"/>
          </ac:picMkLst>
        </pc:picChg>
      </pc:sldChg>
      <pc:sldChg chg="addSp delSp modSp mod">
        <pc:chgData name="Woods, Diosa" userId="75a95c00-19af-481f-b804-e4a1fef0184c" providerId="ADAL" clId="{55973F84-3F4D-4DB3-8E4A-F8CC9823F997}" dt="2021-08-18T14:10:58.070" v="10504" actId="20577"/>
        <pc:sldMkLst>
          <pc:docMk/>
          <pc:sldMk cId="3069547786" sldId="997"/>
        </pc:sldMkLst>
        <pc:spChg chg="mod">
          <ac:chgData name="Woods, Diosa" userId="75a95c00-19af-481f-b804-e4a1fef0184c" providerId="ADAL" clId="{55973F84-3F4D-4DB3-8E4A-F8CC9823F997}" dt="2021-08-18T11:59:41.018" v="8950" actId="20577"/>
          <ac:spMkLst>
            <pc:docMk/>
            <pc:sldMk cId="3069547786" sldId="997"/>
            <ac:spMk id="15" creationId="{6F122527-530C-4690-88C5-EA9D65B46F7C}"/>
          </ac:spMkLst>
        </pc:spChg>
        <pc:spChg chg="mod">
          <ac:chgData name="Woods, Diosa" userId="75a95c00-19af-481f-b804-e4a1fef0184c" providerId="ADAL" clId="{55973F84-3F4D-4DB3-8E4A-F8CC9823F997}" dt="2021-08-18T14:10:58.070" v="10504" actId="20577"/>
          <ac:spMkLst>
            <pc:docMk/>
            <pc:sldMk cId="3069547786" sldId="997"/>
            <ac:spMk id="21" creationId="{74F94235-9C3D-4345-913E-8DE4439D02A6}"/>
          </ac:spMkLst>
        </pc:spChg>
        <pc:spChg chg="mod">
          <ac:chgData name="Woods, Diosa" userId="75a95c00-19af-481f-b804-e4a1fef0184c" providerId="ADAL" clId="{55973F84-3F4D-4DB3-8E4A-F8CC9823F997}" dt="2021-08-18T11:56:12.243" v="8892" actId="21"/>
          <ac:spMkLst>
            <pc:docMk/>
            <pc:sldMk cId="3069547786" sldId="997"/>
            <ac:spMk id="25" creationId="{2F37011F-C98A-434E-915D-FAFAF919C7AB}"/>
          </ac:spMkLst>
        </pc:spChg>
        <pc:spChg chg="add del">
          <ac:chgData name="Woods, Diosa" userId="75a95c00-19af-481f-b804-e4a1fef0184c" providerId="ADAL" clId="{55973F84-3F4D-4DB3-8E4A-F8CC9823F997}" dt="2021-08-18T11:57:40.622" v="8916" actId="22"/>
          <ac:spMkLst>
            <pc:docMk/>
            <pc:sldMk cId="3069547786" sldId="997"/>
            <ac:spMk id="26" creationId="{43D84A93-47C8-4E19-99C7-7D1D3682055A}"/>
          </ac:spMkLst>
        </pc:spChg>
        <pc:spChg chg="del mod">
          <ac:chgData name="Woods, Diosa" userId="75a95c00-19af-481f-b804-e4a1fef0184c" providerId="ADAL" clId="{55973F84-3F4D-4DB3-8E4A-F8CC9823F997}" dt="2021-08-18T11:53:01.084" v="8859" actId="478"/>
          <ac:spMkLst>
            <pc:docMk/>
            <pc:sldMk cId="3069547786" sldId="997"/>
            <ac:spMk id="27" creationId="{B118053A-C350-4791-A667-CAC60BC5E924}"/>
          </ac:spMkLst>
        </pc:spChg>
        <pc:spChg chg="mod">
          <ac:chgData name="Woods, Diosa" userId="75a95c00-19af-481f-b804-e4a1fef0184c" providerId="ADAL" clId="{55973F84-3F4D-4DB3-8E4A-F8CC9823F997}" dt="2021-08-18T11:58:51.965" v="8946" actId="20577"/>
          <ac:spMkLst>
            <pc:docMk/>
            <pc:sldMk cId="3069547786" sldId="997"/>
            <ac:spMk id="28" creationId="{4A3B3C9F-4E38-416B-B613-2F91DF0C70E7}"/>
          </ac:spMkLst>
        </pc:spChg>
        <pc:spChg chg="del mod">
          <ac:chgData name="Woods, Diosa" userId="75a95c00-19af-481f-b804-e4a1fef0184c" providerId="ADAL" clId="{55973F84-3F4D-4DB3-8E4A-F8CC9823F997}" dt="2021-08-18T11:53:50.589" v="8867" actId="478"/>
          <ac:spMkLst>
            <pc:docMk/>
            <pc:sldMk cId="3069547786" sldId="997"/>
            <ac:spMk id="29" creationId="{66A64A60-065D-4FAE-B52F-10F4FB217A4D}"/>
          </ac:spMkLst>
        </pc:spChg>
        <pc:spChg chg="add mod">
          <ac:chgData name="Woods, Diosa" userId="75a95c00-19af-481f-b804-e4a1fef0184c" providerId="ADAL" clId="{55973F84-3F4D-4DB3-8E4A-F8CC9823F997}" dt="2021-08-18T11:58:58.111" v="8947" actId="1076"/>
          <ac:spMkLst>
            <pc:docMk/>
            <pc:sldMk cId="3069547786" sldId="997"/>
            <ac:spMk id="30" creationId="{E28E72DA-C337-49D1-8EB8-E1571844821E}"/>
          </ac:spMkLst>
        </pc:spChg>
        <pc:picChg chg="del mod">
          <ac:chgData name="Woods, Diosa" userId="75a95c00-19af-481f-b804-e4a1fef0184c" providerId="ADAL" clId="{55973F84-3F4D-4DB3-8E4A-F8CC9823F997}" dt="2021-08-18T11:55:59.809" v="8890" actId="478"/>
          <ac:picMkLst>
            <pc:docMk/>
            <pc:sldMk cId="3069547786" sldId="997"/>
            <ac:picMk id="2" creationId="{34D0C893-4069-4423-970C-FC1F7FFEED68}"/>
          </ac:picMkLst>
        </pc:picChg>
        <pc:picChg chg="add mod">
          <ac:chgData name="Woods, Diosa" userId="75a95c00-19af-481f-b804-e4a1fef0184c" providerId="ADAL" clId="{55973F84-3F4D-4DB3-8E4A-F8CC9823F997}" dt="2021-08-18T11:58:47.647" v="8944" actId="14100"/>
          <ac:picMkLst>
            <pc:docMk/>
            <pc:sldMk cId="3069547786" sldId="997"/>
            <ac:picMk id="6146" creationId="{70EE1B26-2DC1-4DA4-A1A0-2FFE9A939504}"/>
          </ac:picMkLst>
        </pc:picChg>
      </pc:sldChg>
      <pc:sldChg chg="addSp delSp modSp mod">
        <pc:chgData name="Woods, Diosa" userId="75a95c00-19af-481f-b804-e4a1fef0184c" providerId="ADAL" clId="{55973F84-3F4D-4DB3-8E4A-F8CC9823F997}" dt="2021-08-18T14:09:59.116" v="10483" actId="20577"/>
        <pc:sldMkLst>
          <pc:docMk/>
          <pc:sldMk cId="391041826" sldId="1008"/>
        </pc:sldMkLst>
        <pc:spChg chg="del mod">
          <ac:chgData name="Woods, Diosa" userId="75a95c00-19af-481f-b804-e4a1fef0184c" providerId="ADAL" clId="{55973F84-3F4D-4DB3-8E4A-F8CC9823F997}" dt="2021-08-18T10:30:18.313" v="8176" actId="478"/>
          <ac:spMkLst>
            <pc:docMk/>
            <pc:sldMk cId="391041826" sldId="1008"/>
            <ac:spMk id="10" creationId="{14EE0031-A515-4309-8799-CCBC6E4A8CF3}"/>
          </ac:spMkLst>
        </pc:spChg>
        <pc:spChg chg="mod">
          <ac:chgData name="Woods, Diosa" userId="75a95c00-19af-481f-b804-e4a1fef0184c" providerId="ADAL" clId="{55973F84-3F4D-4DB3-8E4A-F8CC9823F997}" dt="2021-08-18T14:09:59.116" v="10483" actId="20577"/>
          <ac:spMkLst>
            <pc:docMk/>
            <pc:sldMk cId="391041826" sldId="1008"/>
            <ac:spMk id="14" creationId="{83863DDB-0245-49DD-85A5-ED57B850E71F}"/>
          </ac:spMkLst>
        </pc:spChg>
        <pc:spChg chg="del mod">
          <ac:chgData name="Woods, Diosa" userId="75a95c00-19af-481f-b804-e4a1fef0184c" providerId="ADAL" clId="{55973F84-3F4D-4DB3-8E4A-F8CC9823F997}" dt="2021-08-18T09:24:51.083" v="8000" actId="478"/>
          <ac:spMkLst>
            <pc:docMk/>
            <pc:sldMk cId="391041826" sldId="1008"/>
            <ac:spMk id="19" creationId="{E6A2C9B3-C9E2-436D-A530-2FD44E35477F}"/>
          </ac:spMkLst>
        </pc:spChg>
        <pc:spChg chg="del">
          <ac:chgData name="Woods, Diosa" userId="75a95c00-19af-481f-b804-e4a1fef0184c" providerId="ADAL" clId="{55973F84-3F4D-4DB3-8E4A-F8CC9823F997}" dt="2021-08-18T10:30:25.238" v="8179" actId="478"/>
          <ac:spMkLst>
            <pc:docMk/>
            <pc:sldMk cId="391041826" sldId="1008"/>
            <ac:spMk id="20" creationId="{7D3069E3-9D2C-4CC0-8227-207DBB7D8B89}"/>
          </ac:spMkLst>
        </pc:spChg>
        <pc:spChg chg="add mod">
          <ac:chgData name="Woods, Diosa" userId="75a95c00-19af-481f-b804-e4a1fef0184c" providerId="ADAL" clId="{55973F84-3F4D-4DB3-8E4A-F8CC9823F997}" dt="2021-08-18T10:57:25.715" v="8272" actId="20577"/>
          <ac:spMkLst>
            <pc:docMk/>
            <pc:sldMk cId="391041826" sldId="1008"/>
            <ac:spMk id="21" creationId="{FA96C8B1-110A-43DE-9578-3689BBF9E096}"/>
          </ac:spMkLst>
        </pc:spChg>
        <pc:spChg chg="add mod">
          <ac:chgData name="Woods, Diosa" userId="75a95c00-19af-481f-b804-e4a1fef0184c" providerId="ADAL" clId="{55973F84-3F4D-4DB3-8E4A-F8CC9823F997}" dt="2021-08-18T10:57:17.903" v="8271" actId="1076"/>
          <ac:spMkLst>
            <pc:docMk/>
            <pc:sldMk cId="391041826" sldId="1008"/>
            <ac:spMk id="23" creationId="{69E04270-1254-42F2-B3B8-B3C527345E2F}"/>
          </ac:spMkLst>
        </pc:spChg>
        <pc:spChg chg="del">
          <ac:chgData name="Woods, Diosa" userId="75a95c00-19af-481f-b804-e4a1fef0184c" providerId="ADAL" clId="{55973F84-3F4D-4DB3-8E4A-F8CC9823F997}" dt="2021-08-18T10:30:13.367" v="8173" actId="478"/>
          <ac:spMkLst>
            <pc:docMk/>
            <pc:sldMk cId="391041826" sldId="1008"/>
            <ac:spMk id="30" creationId="{DC2AA689-6643-4E9D-930A-4AB086F5BFE8}"/>
          </ac:spMkLst>
        </pc:spChg>
        <pc:picChg chg="del mod">
          <ac:chgData name="Woods, Diosa" userId="75a95c00-19af-481f-b804-e4a1fef0184c" providerId="ADAL" clId="{55973F84-3F4D-4DB3-8E4A-F8CC9823F997}" dt="2021-08-18T09:24:47.374" v="7998" actId="478"/>
          <ac:picMkLst>
            <pc:docMk/>
            <pc:sldMk cId="391041826" sldId="1008"/>
            <ac:picMk id="8" creationId="{39E915A9-5987-40BF-9309-89F0FACB4B0C}"/>
          </ac:picMkLst>
        </pc:picChg>
        <pc:picChg chg="add mod ord">
          <ac:chgData name="Woods, Diosa" userId="75a95c00-19af-481f-b804-e4a1fef0184c" providerId="ADAL" clId="{55973F84-3F4D-4DB3-8E4A-F8CC9823F997}" dt="2021-08-18T10:56:33.482" v="8265" actId="167"/>
          <ac:picMkLst>
            <pc:docMk/>
            <pc:sldMk cId="391041826" sldId="1008"/>
            <ac:picMk id="11" creationId="{91280E3F-8914-458E-AA87-71B034923593}"/>
          </ac:picMkLst>
        </pc:picChg>
        <pc:picChg chg="del">
          <ac:chgData name="Woods, Diosa" userId="75a95c00-19af-481f-b804-e4a1fef0184c" providerId="ADAL" clId="{55973F84-3F4D-4DB3-8E4A-F8CC9823F997}" dt="2021-08-18T10:30:26.741" v="8180" actId="478"/>
          <ac:picMkLst>
            <pc:docMk/>
            <pc:sldMk cId="391041826" sldId="1008"/>
            <ac:picMk id="22" creationId="{4A7300AF-A3C7-4297-B784-BFCAFA51FD40}"/>
          </ac:picMkLst>
        </pc:picChg>
        <pc:picChg chg="del">
          <ac:chgData name="Woods, Diosa" userId="75a95c00-19af-481f-b804-e4a1fef0184c" providerId="ADAL" clId="{55973F84-3F4D-4DB3-8E4A-F8CC9823F997}" dt="2021-08-18T09:24:43.621" v="7995" actId="478"/>
          <ac:picMkLst>
            <pc:docMk/>
            <pc:sldMk cId="391041826" sldId="1008"/>
            <ac:picMk id="26" creationId="{5374BC11-3C73-40B3-B6AD-6684857F4ED7}"/>
          </ac:picMkLst>
        </pc:picChg>
        <pc:picChg chg="add mod">
          <ac:chgData name="Woods, Diosa" userId="75a95c00-19af-481f-b804-e4a1fef0184c" providerId="ADAL" clId="{55973F84-3F4D-4DB3-8E4A-F8CC9823F997}" dt="2021-08-18T10:57:34.046" v="8273" actId="1076"/>
          <ac:picMkLst>
            <pc:docMk/>
            <pc:sldMk cId="391041826" sldId="1008"/>
            <ac:picMk id="5122" creationId="{373BABB3-6360-4B56-97A8-E7817A77BDDB}"/>
          </ac:picMkLst>
        </pc:picChg>
        <pc:picChg chg="add del mod">
          <ac:chgData name="Woods, Diosa" userId="75a95c00-19af-481f-b804-e4a1fef0184c" providerId="ADAL" clId="{55973F84-3F4D-4DB3-8E4A-F8CC9823F997}" dt="2021-08-18T10:52:25.817" v="8246" actId="478"/>
          <ac:picMkLst>
            <pc:docMk/>
            <pc:sldMk cId="391041826" sldId="1008"/>
            <ac:picMk id="5124" creationId="{49D63D80-42D7-4981-92E9-DF6E2E2EF12C}"/>
          </ac:picMkLst>
        </pc:picChg>
        <pc:picChg chg="add del mod">
          <ac:chgData name="Woods, Diosa" userId="75a95c00-19af-481f-b804-e4a1fef0184c" providerId="ADAL" clId="{55973F84-3F4D-4DB3-8E4A-F8CC9823F997}" dt="2021-08-18T10:53:27.489" v="8255" actId="478"/>
          <ac:picMkLst>
            <pc:docMk/>
            <pc:sldMk cId="391041826" sldId="1008"/>
            <ac:picMk id="5126" creationId="{1A967862-9E2A-4DD4-929F-61A3368771B3}"/>
          </ac:picMkLst>
        </pc:picChg>
        <pc:cxnChg chg="del">
          <ac:chgData name="Woods, Diosa" userId="75a95c00-19af-481f-b804-e4a1fef0184c" providerId="ADAL" clId="{55973F84-3F4D-4DB3-8E4A-F8CC9823F997}" dt="2021-08-18T10:30:20.873" v="8177" actId="478"/>
          <ac:cxnSpMkLst>
            <pc:docMk/>
            <pc:sldMk cId="391041826" sldId="1008"/>
            <ac:cxnSpMk id="33" creationId="{34107FC3-4576-4748-A97E-5463659F4352}"/>
          </ac:cxnSpMkLst>
        </pc:cxnChg>
        <pc:cxnChg chg="del">
          <ac:chgData name="Woods, Diosa" userId="75a95c00-19af-481f-b804-e4a1fef0184c" providerId="ADAL" clId="{55973F84-3F4D-4DB3-8E4A-F8CC9823F997}" dt="2021-08-18T10:30:22.390" v="8178" actId="478"/>
          <ac:cxnSpMkLst>
            <pc:docMk/>
            <pc:sldMk cId="391041826" sldId="1008"/>
            <ac:cxnSpMk id="34" creationId="{E3E5098A-8F3E-4C09-A8BF-36B1B0F477E1}"/>
          </ac:cxnSpMkLst>
        </pc:cxnChg>
        <pc:cxnChg chg="del">
          <ac:chgData name="Woods, Diosa" userId="75a95c00-19af-481f-b804-e4a1fef0184c" providerId="ADAL" clId="{55973F84-3F4D-4DB3-8E4A-F8CC9823F997}" dt="2021-08-18T10:30:04.524" v="8172" actId="478"/>
          <ac:cxnSpMkLst>
            <pc:docMk/>
            <pc:sldMk cId="391041826" sldId="1008"/>
            <ac:cxnSpMk id="36" creationId="{0E2E598C-C7BF-48A3-805B-135E61A29F53}"/>
          </ac:cxnSpMkLst>
        </pc:cxnChg>
        <pc:cxnChg chg="del">
          <ac:chgData name="Woods, Diosa" userId="75a95c00-19af-481f-b804-e4a1fef0184c" providerId="ADAL" clId="{55973F84-3F4D-4DB3-8E4A-F8CC9823F997}" dt="2021-08-18T10:30:14.952" v="8174" actId="478"/>
          <ac:cxnSpMkLst>
            <pc:docMk/>
            <pc:sldMk cId="391041826" sldId="1008"/>
            <ac:cxnSpMk id="40" creationId="{5DB7E2E1-D166-407C-A17B-EB556B42FACD}"/>
          </ac:cxnSpMkLst>
        </pc:cxnChg>
      </pc:sldChg>
      <pc:sldChg chg="addSp delSp modSp mod">
        <pc:chgData name="Woods, Diosa" userId="75a95c00-19af-481f-b804-e4a1fef0184c" providerId="ADAL" clId="{55973F84-3F4D-4DB3-8E4A-F8CC9823F997}" dt="2021-08-23T11:04:11.836" v="10636" actId="1076"/>
        <pc:sldMkLst>
          <pc:docMk/>
          <pc:sldMk cId="4209282053" sldId="1017"/>
        </pc:sldMkLst>
        <pc:spChg chg="mod">
          <ac:chgData name="Woods, Diosa" userId="75a95c00-19af-481f-b804-e4a1fef0184c" providerId="ADAL" clId="{55973F84-3F4D-4DB3-8E4A-F8CC9823F997}" dt="2021-08-18T14:12:44.802" v="10522" actId="20577"/>
          <ac:spMkLst>
            <pc:docMk/>
            <pc:sldMk cId="4209282053" sldId="1017"/>
            <ac:spMk id="10" creationId="{F8EF0D0F-D129-4380-BCB3-FB8AC8BC29F5}"/>
          </ac:spMkLst>
        </pc:spChg>
        <pc:spChg chg="add del mod">
          <ac:chgData name="Woods, Diosa" userId="75a95c00-19af-481f-b804-e4a1fef0184c" providerId="ADAL" clId="{55973F84-3F4D-4DB3-8E4A-F8CC9823F997}" dt="2021-08-17T09:28:18.035" v="1238" actId="22"/>
          <ac:spMkLst>
            <pc:docMk/>
            <pc:sldMk cId="4209282053" sldId="1017"/>
            <ac:spMk id="14" creationId="{CBAD0049-66C6-4A59-A763-7DBB5FF5DB9F}"/>
          </ac:spMkLst>
        </pc:spChg>
        <pc:picChg chg="add mod">
          <ac:chgData name="Woods, Diosa" userId="75a95c00-19af-481f-b804-e4a1fef0184c" providerId="ADAL" clId="{55973F84-3F4D-4DB3-8E4A-F8CC9823F997}" dt="2021-08-23T11:04:11.836" v="10636" actId="1076"/>
          <ac:picMkLst>
            <pc:docMk/>
            <pc:sldMk cId="4209282053" sldId="1017"/>
            <ac:picMk id="14" creationId="{254B940F-195A-40F9-A673-3F3B788F0DFD}"/>
          </ac:picMkLst>
        </pc:picChg>
        <pc:picChg chg="add mod">
          <ac:chgData name="Woods, Diosa" userId="75a95c00-19af-481f-b804-e4a1fef0184c" providerId="ADAL" clId="{55973F84-3F4D-4DB3-8E4A-F8CC9823F997}" dt="2021-08-18T12:48:27.002" v="9336" actId="1076"/>
          <ac:picMkLst>
            <pc:docMk/>
            <pc:sldMk cId="4209282053" sldId="1017"/>
            <ac:picMk id="17" creationId="{2F72E47A-F83E-4934-96D6-DF826A2FCA6C}"/>
          </ac:picMkLst>
        </pc:picChg>
        <pc:picChg chg="add del mod">
          <ac:chgData name="Woods, Diosa" userId="75a95c00-19af-481f-b804-e4a1fef0184c" providerId="ADAL" clId="{55973F84-3F4D-4DB3-8E4A-F8CC9823F997}" dt="2021-08-18T12:44:57.525" v="9314" actId="21"/>
          <ac:picMkLst>
            <pc:docMk/>
            <pc:sldMk cId="4209282053" sldId="1017"/>
            <ac:picMk id="11266" creationId="{8E7B730C-C4EA-40B3-B40F-92A4E74E0F3E}"/>
          </ac:picMkLst>
        </pc:picChg>
        <pc:picChg chg="add mod">
          <ac:chgData name="Woods, Diosa" userId="75a95c00-19af-481f-b804-e4a1fef0184c" providerId="ADAL" clId="{55973F84-3F4D-4DB3-8E4A-F8CC9823F997}" dt="2021-08-18T12:48:25.425" v="9335" actId="1076"/>
          <ac:picMkLst>
            <pc:docMk/>
            <pc:sldMk cId="4209282053" sldId="1017"/>
            <ac:picMk id="11268" creationId="{8B74D3DB-6D30-42E0-864D-C758C0A2E11B}"/>
          </ac:picMkLst>
        </pc:picChg>
        <pc:picChg chg="add mod">
          <ac:chgData name="Woods, Diosa" userId="75a95c00-19af-481f-b804-e4a1fef0184c" providerId="ADAL" clId="{55973F84-3F4D-4DB3-8E4A-F8CC9823F997}" dt="2021-08-18T12:47:44.785" v="9331" actId="1076"/>
          <ac:picMkLst>
            <pc:docMk/>
            <pc:sldMk cId="4209282053" sldId="1017"/>
            <ac:picMk id="11270" creationId="{31D5BF4E-96EF-4ACE-AB54-AC648D803F18}"/>
          </ac:picMkLst>
        </pc:picChg>
        <pc:picChg chg="add mod">
          <ac:chgData name="Woods, Diosa" userId="75a95c00-19af-481f-b804-e4a1fef0184c" providerId="ADAL" clId="{55973F84-3F4D-4DB3-8E4A-F8CC9823F997}" dt="2021-08-18T12:48:23.856" v="9334" actId="1076"/>
          <ac:picMkLst>
            <pc:docMk/>
            <pc:sldMk cId="4209282053" sldId="1017"/>
            <ac:picMk id="11272" creationId="{78D67BFE-C0A6-4F29-A645-D8B25A55A0E7}"/>
          </ac:picMkLst>
        </pc:picChg>
      </pc:sldChg>
      <pc:sldChg chg="addSp delSp modSp mod ord setBg">
        <pc:chgData name="Woods, Diosa" userId="75a95c00-19af-481f-b804-e4a1fef0184c" providerId="ADAL" clId="{55973F84-3F4D-4DB3-8E4A-F8CC9823F997}" dt="2021-08-18T14:09:22.772" v="10476" actId="20577"/>
        <pc:sldMkLst>
          <pc:docMk/>
          <pc:sldMk cId="1373064683" sldId="1019"/>
        </pc:sldMkLst>
        <pc:spChg chg="mod">
          <ac:chgData name="Woods, Diosa" userId="75a95c00-19af-481f-b804-e4a1fef0184c" providerId="ADAL" clId="{55973F84-3F4D-4DB3-8E4A-F8CC9823F997}" dt="2021-08-17T08:23:48.780" v="995" actId="1076"/>
          <ac:spMkLst>
            <pc:docMk/>
            <pc:sldMk cId="1373064683" sldId="1019"/>
            <ac:spMk id="6" creationId="{B3CA51BA-CBA6-524C-96FE-96701CB03381}"/>
          </ac:spMkLst>
        </pc:spChg>
        <pc:spChg chg="mod">
          <ac:chgData name="Woods, Diosa" userId="75a95c00-19af-481f-b804-e4a1fef0184c" providerId="ADAL" clId="{55973F84-3F4D-4DB3-8E4A-F8CC9823F997}" dt="2021-08-17T08:23:00.202" v="936" actId="1076"/>
          <ac:spMkLst>
            <pc:docMk/>
            <pc:sldMk cId="1373064683" sldId="1019"/>
            <ac:spMk id="8" creationId="{FBBE688C-CCCC-7247-8D6F-C5E0CAC0E31B}"/>
          </ac:spMkLst>
        </pc:spChg>
        <pc:spChg chg="mod">
          <ac:chgData name="Woods, Diosa" userId="75a95c00-19af-481f-b804-e4a1fef0184c" providerId="ADAL" clId="{55973F84-3F4D-4DB3-8E4A-F8CC9823F997}" dt="2021-08-18T14:09:22.772" v="10476" actId="20577"/>
          <ac:spMkLst>
            <pc:docMk/>
            <pc:sldMk cId="1373064683" sldId="1019"/>
            <ac:spMk id="9" creationId="{878A185D-BEFB-FA4E-856B-B3E64A1C3D19}"/>
          </ac:spMkLst>
        </pc:spChg>
        <pc:spChg chg="mod">
          <ac:chgData name="Woods, Diosa" userId="75a95c00-19af-481f-b804-e4a1fef0184c" providerId="ADAL" clId="{55973F84-3F4D-4DB3-8E4A-F8CC9823F997}" dt="2021-08-17T07:07:48.221" v="126" actId="1076"/>
          <ac:spMkLst>
            <pc:docMk/>
            <pc:sldMk cId="1373064683" sldId="1019"/>
            <ac:spMk id="10" creationId="{313B087D-A1E8-D54C-959B-A2FF37C523C2}"/>
          </ac:spMkLst>
        </pc:spChg>
        <pc:spChg chg="mod">
          <ac:chgData name="Woods, Diosa" userId="75a95c00-19af-481f-b804-e4a1fef0184c" providerId="ADAL" clId="{55973F84-3F4D-4DB3-8E4A-F8CC9823F997}" dt="2021-08-17T07:07:52.667" v="127" actId="14100"/>
          <ac:spMkLst>
            <pc:docMk/>
            <pc:sldMk cId="1373064683" sldId="1019"/>
            <ac:spMk id="12" creationId="{30665F68-1522-2D42-90C8-4B73B4AFA767}"/>
          </ac:spMkLst>
        </pc:spChg>
        <pc:spChg chg="add del">
          <ac:chgData name="Woods, Diosa" userId="75a95c00-19af-481f-b804-e4a1fef0184c" providerId="ADAL" clId="{55973F84-3F4D-4DB3-8E4A-F8CC9823F997}" dt="2021-08-17T07:06:03.057" v="65" actId="22"/>
          <ac:spMkLst>
            <pc:docMk/>
            <pc:sldMk cId="1373064683" sldId="1019"/>
            <ac:spMk id="21" creationId="{38EBEF00-9CE3-49CC-8EA9-7A9DA33D48BE}"/>
          </ac:spMkLst>
        </pc:spChg>
        <pc:spChg chg="del mod">
          <ac:chgData name="Woods, Diosa" userId="75a95c00-19af-481f-b804-e4a1fef0184c" providerId="ADAL" clId="{55973F84-3F4D-4DB3-8E4A-F8CC9823F997}" dt="2021-08-17T07:05:38.058" v="62" actId="478"/>
          <ac:spMkLst>
            <pc:docMk/>
            <pc:sldMk cId="1373064683" sldId="1019"/>
            <ac:spMk id="23" creationId="{F04BACEB-C38D-A54D-80FA-46D5D61F6388}"/>
          </ac:spMkLst>
        </pc:spChg>
        <pc:spChg chg="add del">
          <ac:chgData name="Woods, Diosa" userId="75a95c00-19af-481f-b804-e4a1fef0184c" providerId="ADAL" clId="{55973F84-3F4D-4DB3-8E4A-F8CC9823F997}" dt="2021-08-17T07:06:08.321" v="67" actId="22"/>
          <ac:spMkLst>
            <pc:docMk/>
            <pc:sldMk cId="1373064683" sldId="1019"/>
            <ac:spMk id="24" creationId="{F4E60B6C-66DB-43B0-A385-86B7D96EE4A2}"/>
          </ac:spMkLst>
        </pc:spChg>
        <pc:spChg chg="mod">
          <ac:chgData name="Woods, Diosa" userId="75a95c00-19af-481f-b804-e4a1fef0184c" providerId="ADAL" clId="{55973F84-3F4D-4DB3-8E4A-F8CC9823F997}" dt="2021-08-17T07:38:41.553" v="310" actId="1076"/>
          <ac:spMkLst>
            <pc:docMk/>
            <pc:sldMk cId="1373064683" sldId="1019"/>
            <ac:spMk id="25" creationId="{210E1F1E-EF95-6146-A86C-1FB5199A427F}"/>
          </ac:spMkLst>
        </pc:spChg>
        <pc:spChg chg="add del mod">
          <ac:chgData name="Woods, Diosa" userId="75a95c00-19af-481f-b804-e4a1fef0184c" providerId="ADAL" clId="{55973F84-3F4D-4DB3-8E4A-F8CC9823F997}" dt="2021-08-17T08:22:43.431" v="932" actId="21"/>
          <ac:spMkLst>
            <pc:docMk/>
            <pc:sldMk cId="1373064683" sldId="1019"/>
            <ac:spMk id="26" creationId="{66EA42BE-65D9-4657-9F03-A5D2ABEB08B4}"/>
          </ac:spMkLst>
        </pc:spChg>
        <pc:spChg chg="add del mod">
          <ac:chgData name="Woods, Diosa" userId="75a95c00-19af-481f-b804-e4a1fef0184c" providerId="ADAL" clId="{55973F84-3F4D-4DB3-8E4A-F8CC9823F997}" dt="2021-08-17T07:09:19.845" v="135" actId="478"/>
          <ac:spMkLst>
            <pc:docMk/>
            <pc:sldMk cId="1373064683" sldId="1019"/>
            <ac:spMk id="27" creationId="{B4ABD81E-8A1D-4FAD-A6C3-9F3AA440543D}"/>
          </ac:spMkLst>
        </pc:spChg>
        <pc:spChg chg="add mod">
          <ac:chgData name="Woods, Diosa" userId="75a95c00-19af-481f-b804-e4a1fef0184c" providerId="ADAL" clId="{55973F84-3F4D-4DB3-8E4A-F8CC9823F997}" dt="2021-08-18T14:08:41.268" v="10467" actId="1076"/>
          <ac:spMkLst>
            <pc:docMk/>
            <pc:sldMk cId="1373064683" sldId="1019"/>
            <ac:spMk id="29" creationId="{579FD3DF-05FE-452E-AED9-D7D3418538C8}"/>
          </ac:spMkLst>
        </pc:spChg>
        <pc:spChg chg="add del mod">
          <ac:chgData name="Woods, Diosa" userId="75a95c00-19af-481f-b804-e4a1fef0184c" providerId="ADAL" clId="{55973F84-3F4D-4DB3-8E4A-F8CC9823F997}" dt="2021-08-17T07:44:41.776" v="358"/>
          <ac:spMkLst>
            <pc:docMk/>
            <pc:sldMk cId="1373064683" sldId="1019"/>
            <ac:spMk id="32" creationId="{46C8305C-FAAC-44A2-B7F9-80D6C27DFA00}"/>
          </ac:spMkLst>
        </pc:spChg>
        <pc:spChg chg="add mod">
          <ac:chgData name="Woods, Diosa" userId="75a95c00-19af-481f-b804-e4a1fef0184c" providerId="ADAL" clId="{55973F84-3F4D-4DB3-8E4A-F8CC9823F997}" dt="2021-08-17T08:26:14.831" v="1076" actId="1076"/>
          <ac:spMkLst>
            <pc:docMk/>
            <pc:sldMk cId="1373064683" sldId="1019"/>
            <ac:spMk id="35" creationId="{2DBBD67B-E54A-40FE-9D85-B807360C2F8C}"/>
          </ac:spMkLst>
        </pc:spChg>
        <pc:spChg chg="add del mod">
          <ac:chgData name="Woods, Diosa" userId="75a95c00-19af-481f-b804-e4a1fef0184c" providerId="ADAL" clId="{55973F84-3F4D-4DB3-8E4A-F8CC9823F997}" dt="2021-08-17T08:08:52.794" v="752"/>
          <ac:spMkLst>
            <pc:docMk/>
            <pc:sldMk cId="1373064683" sldId="1019"/>
            <ac:spMk id="37" creationId="{CBDD7AB7-0B4F-4308-96D2-B6F77E7D9EBF}"/>
          </ac:spMkLst>
        </pc:spChg>
        <pc:spChg chg="add mod">
          <ac:chgData name="Woods, Diosa" userId="75a95c00-19af-481f-b804-e4a1fef0184c" providerId="ADAL" clId="{55973F84-3F4D-4DB3-8E4A-F8CC9823F997}" dt="2021-08-17T08:09:04.427" v="754" actId="20577"/>
          <ac:spMkLst>
            <pc:docMk/>
            <pc:sldMk cId="1373064683" sldId="1019"/>
            <ac:spMk id="40" creationId="{034927E9-ABA9-4FA9-AEBD-5D247574580E}"/>
          </ac:spMkLst>
        </pc:spChg>
        <pc:spChg chg="add mod">
          <ac:chgData name="Woods, Diosa" userId="75a95c00-19af-481f-b804-e4a1fef0184c" providerId="ADAL" clId="{55973F84-3F4D-4DB3-8E4A-F8CC9823F997}" dt="2021-08-17T08:22:56.238" v="935" actId="167"/>
          <ac:spMkLst>
            <pc:docMk/>
            <pc:sldMk cId="1373064683" sldId="1019"/>
            <ac:spMk id="44" creationId="{8155599D-0E99-4028-8EF9-943FB935D47C}"/>
          </ac:spMkLst>
        </pc:spChg>
        <pc:picChg chg="add del mod">
          <ac:chgData name="Woods, Diosa" userId="75a95c00-19af-481f-b804-e4a1fef0184c" providerId="ADAL" clId="{55973F84-3F4D-4DB3-8E4A-F8CC9823F997}" dt="2021-08-17T07:22:56.388" v="206" actId="21"/>
          <ac:picMkLst>
            <pc:docMk/>
            <pc:sldMk cId="1373064683" sldId="1019"/>
            <ac:picMk id="28" creationId="{3973B03A-7A01-470D-928A-E7CC990C42A5}"/>
          </ac:picMkLst>
        </pc:picChg>
        <pc:picChg chg="del">
          <ac:chgData name="Woods, Diosa" userId="75a95c00-19af-481f-b804-e4a1fef0184c" providerId="ADAL" clId="{55973F84-3F4D-4DB3-8E4A-F8CC9823F997}" dt="2021-08-17T07:05:35.650" v="60" actId="478"/>
          <ac:picMkLst>
            <pc:docMk/>
            <pc:sldMk cId="1373064683" sldId="1019"/>
            <ac:picMk id="30" creationId="{E8B793E0-68D9-0A48-A3ED-7FC2CD9D4EBD}"/>
          </ac:picMkLst>
        </pc:picChg>
        <pc:picChg chg="del">
          <ac:chgData name="Woods, Diosa" userId="75a95c00-19af-481f-b804-e4a1fef0184c" providerId="ADAL" clId="{55973F84-3F4D-4DB3-8E4A-F8CC9823F997}" dt="2021-08-17T07:05:39.165" v="63" actId="478"/>
          <ac:picMkLst>
            <pc:docMk/>
            <pc:sldMk cId="1373064683" sldId="1019"/>
            <ac:picMk id="31" creationId="{D8AE54B8-2CC7-2447-A241-1A1BCEE6209B}"/>
          </ac:picMkLst>
        </pc:picChg>
        <pc:picChg chg="add mod">
          <ac:chgData name="Woods, Diosa" userId="75a95c00-19af-481f-b804-e4a1fef0184c" providerId="ADAL" clId="{55973F84-3F4D-4DB3-8E4A-F8CC9823F997}" dt="2021-08-17T08:26:24.598" v="1079" actId="14100"/>
          <ac:picMkLst>
            <pc:docMk/>
            <pc:sldMk cId="1373064683" sldId="1019"/>
            <ac:picMk id="33" creationId="{D4672C31-6617-418C-B215-D8F25D31E74B}"/>
          </ac:picMkLst>
        </pc:picChg>
        <pc:picChg chg="add mod">
          <ac:chgData name="Woods, Diosa" userId="75a95c00-19af-481f-b804-e4a1fef0184c" providerId="ADAL" clId="{55973F84-3F4D-4DB3-8E4A-F8CC9823F997}" dt="2021-08-17T07:20:11.888" v="178"/>
          <ac:picMkLst>
            <pc:docMk/>
            <pc:sldMk cId="1373064683" sldId="1019"/>
            <ac:picMk id="34" creationId="{51928D22-515E-4859-9F8F-1B7C9D680DB4}"/>
          </ac:picMkLst>
        </pc:picChg>
        <pc:picChg chg="add mod ord">
          <ac:chgData name="Woods, Diosa" userId="75a95c00-19af-481f-b804-e4a1fef0184c" providerId="ADAL" clId="{55973F84-3F4D-4DB3-8E4A-F8CC9823F997}" dt="2021-08-18T14:09:00.096" v="10475" actId="1076"/>
          <ac:picMkLst>
            <pc:docMk/>
            <pc:sldMk cId="1373064683" sldId="1019"/>
            <ac:picMk id="38" creationId="{DCA8E989-FBC2-4C8F-9C9A-A3AFC4E102B0}"/>
          </ac:picMkLst>
        </pc:picChg>
        <pc:picChg chg="add mod">
          <ac:chgData name="Woods, Diosa" userId="75a95c00-19af-481f-b804-e4a1fef0184c" providerId="ADAL" clId="{55973F84-3F4D-4DB3-8E4A-F8CC9823F997}" dt="2021-08-17T08:27:55.403" v="1093"/>
          <ac:picMkLst>
            <pc:docMk/>
            <pc:sldMk cId="1373064683" sldId="1019"/>
            <ac:picMk id="45" creationId="{4EFCE367-6025-4464-9F4D-9611477B83B4}"/>
          </ac:picMkLst>
        </pc:picChg>
        <pc:picChg chg="add del mod">
          <ac:chgData name="Woods, Diosa" userId="75a95c00-19af-481f-b804-e4a1fef0184c" providerId="ADAL" clId="{55973F84-3F4D-4DB3-8E4A-F8CC9823F997}" dt="2021-08-17T07:55:04.503" v="531"/>
          <ac:picMkLst>
            <pc:docMk/>
            <pc:sldMk cId="1373064683" sldId="1019"/>
            <ac:picMk id="1026" creationId="{891A58DB-8C06-4FCA-9C2D-6992C5B1307F}"/>
          </ac:picMkLst>
        </pc:picChg>
        <pc:picChg chg="add mod">
          <ac:chgData name="Woods, Diosa" userId="75a95c00-19af-481f-b804-e4a1fef0184c" providerId="ADAL" clId="{55973F84-3F4D-4DB3-8E4A-F8CC9823F997}" dt="2021-08-17T08:27:41.458" v="1086" actId="14100"/>
          <ac:picMkLst>
            <pc:docMk/>
            <pc:sldMk cId="1373064683" sldId="1019"/>
            <ac:picMk id="1028" creationId="{4ED5D8A6-73AD-4781-AD80-0FF4DD054B9F}"/>
          </ac:picMkLst>
        </pc:picChg>
        <pc:picChg chg="add del mod">
          <ac:chgData name="Woods, Diosa" userId="75a95c00-19af-481f-b804-e4a1fef0184c" providerId="ADAL" clId="{55973F84-3F4D-4DB3-8E4A-F8CC9823F997}" dt="2021-08-17T08:22:46.287" v="933"/>
          <ac:picMkLst>
            <pc:docMk/>
            <pc:sldMk cId="1373064683" sldId="1019"/>
            <ac:picMk id="1030" creationId="{08B081FD-8BFA-459A-8C71-C20FEF27ABF4}"/>
          </ac:picMkLst>
        </pc:picChg>
      </pc:sldChg>
      <pc:sldChg chg="del">
        <pc:chgData name="Woods, Diosa" userId="75a95c00-19af-481f-b804-e4a1fef0184c" providerId="ADAL" clId="{55973F84-3F4D-4DB3-8E4A-F8CC9823F997}" dt="2021-08-18T12:06:58.603" v="8992" actId="47"/>
        <pc:sldMkLst>
          <pc:docMk/>
          <pc:sldMk cId="2691904703" sldId="1020"/>
        </pc:sldMkLst>
      </pc:sldChg>
      <pc:sldChg chg="addSp delSp modSp mod setBg addCm delCm">
        <pc:chgData name="Woods, Diosa" userId="75a95c00-19af-481f-b804-e4a1fef0184c" providerId="ADAL" clId="{55973F84-3F4D-4DB3-8E4A-F8CC9823F997}" dt="2021-08-18T14:19:34.847" v="10526" actId="20577"/>
        <pc:sldMkLst>
          <pc:docMk/>
          <pc:sldMk cId="2146702391" sldId="1024"/>
        </pc:sldMkLst>
        <pc:spChg chg="mod">
          <ac:chgData name="Woods, Diosa" userId="75a95c00-19af-481f-b804-e4a1fef0184c" providerId="ADAL" clId="{55973F84-3F4D-4DB3-8E4A-F8CC9823F997}" dt="2021-08-17T10:47:42.146" v="1638" actId="20577"/>
          <ac:spMkLst>
            <pc:docMk/>
            <pc:sldMk cId="2146702391" sldId="1024"/>
            <ac:spMk id="22" creationId="{2E41D307-EF19-4E22-81AE-DC3B1072CCA7}"/>
          </ac:spMkLst>
        </pc:spChg>
        <pc:spChg chg="mod">
          <ac:chgData name="Woods, Diosa" userId="75a95c00-19af-481f-b804-e4a1fef0184c" providerId="ADAL" clId="{55973F84-3F4D-4DB3-8E4A-F8CC9823F997}" dt="2021-08-17T10:35:32.404" v="1503" actId="1076"/>
          <ac:spMkLst>
            <pc:docMk/>
            <pc:sldMk cId="2146702391" sldId="1024"/>
            <ac:spMk id="40" creationId="{5155CB7E-CDC3-4775-A1EF-3FCE007CED61}"/>
          </ac:spMkLst>
        </pc:spChg>
        <pc:spChg chg="mod">
          <ac:chgData name="Woods, Diosa" userId="75a95c00-19af-481f-b804-e4a1fef0184c" providerId="ADAL" clId="{55973F84-3F4D-4DB3-8E4A-F8CC9823F997}" dt="2021-08-18T14:19:34.847" v="10526" actId="20577"/>
          <ac:spMkLst>
            <pc:docMk/>
            <pc:sldMk cId="2146702391" sldId="1024"/>
            <ac:spMk id="45" creationId="{3CAFD2F1-1FBC-4428-97BB-17D5D03C669F}"/>
          </ac:spMkLst>
        </pc:spChg>
        <pc:spChg chg="mod">
          <ac:chgData name="Woods, Diosa" userId="75a95c00-19af-481f-b804-e4a1fef0184c" providerId="ADAL" clId="{55973F84-3F4D-4DB3-8E4A-F8CC9823F997}" dt="2021-08-18T13:58:42.190" v="10164" actId="20577"/>
          <ac:spMkLst>
            <pc:docMk/>
            <pc:sldMk cId="2146702391" sldId="1024"/>
            <ac:spMk id="46" creationId="{0FBCAEA7-A14B-4BEC-B5B8-A1CFA2AEB9CA}"/>
          </ac:spMkLst>
        </pc:spChg>
        <pc:picChg chg="add del mod ord">
          <ac:chgData name="Woods, Diosa" userId="75a95c00-19af-481f-b804-e4a1fef0184c" providerId="ADAL" clId="{55973F84-3F4D-4DB3-8E4A-F8CC9823F997}" dt="2021-08-17T10:43:49.752" v="1564" actId="1076"/>
          <ac:picMkLst>
            <pc:docMk/>
            <pc:sldMk cId="2146702391" sldId="1024"/>
            <ac:picMk id="3" creationId="{FE726505-0504-4B30-A7AA-E83939BA6690}"/>
          </ac:picMkLst>
        </pc:picChg>
        <pc:picChg chg="add del mod modCrop">
          <ac:chgData name="Woods, Diosa" userId="75a95c00-19af-481f-b804-e4a1fef0184c" providerId="ADAL" clId="{55973F84-3F4D-4DB3-8E4A-F8CC9823F997}" dt="2021-08-17T10:43:24.705" v="1555" actId="21"/>
          <ac:picMkLst>
            <pc:docMk/>
            <pc:sldMk cId="2146702391" sldId="1024"/>
            <ac:picMk id="4" creationId="{193C28DB-5608-4942-88ED-D080F4999EB4}"/>
          </ac:picMkLst>
        </pc:picChg>
      </pc:sldChg>
      <pc:sldChg chg="addSp delSp modSp mod ord">
        <pc:chgData name="Woods, Diosa" userId="75a95c00-19af-481f-b804-e4a1fef0184c" providerId="ADAL" clId="{55973F84-3F4D-4DB3-8E4A-F8CC9823F997}" dt="2021-08-19T06:44:56.715" v="10603" actId="478"/>
        <pc:sldMkLst>
          <pc:docMk/>
          <pc:sldMk cId="2923297912" sldId="1042"/>
        </pc:sldMkLst>
        <pc:spChg chg="mod">
          <ac:chgData name="Woods, Diosa" userId="75a95c00-19af-481f-b804-e4a1fef0184c" providerId="ADAL" clId="{55973F84-3F4D-4DB3-8E4A-F8CC9823F997}" dt="2021-08-18T14:09:37.689" v="10477" actId="20577"/>
          <ac:spMkLst>
            <pc:docMk/>
            <pc:sldMk cId="2923297912" sldId="1042"/>
            <ac:spMk id="6" creationId="{350BE0F0-DAA1-4C4B-8D42-0723F950FAC3}"/>
          </ac:spMkLst>
        </pc:spChg>
        <pc:spChg chg="mod">
          <ac:chgData name="Woods, Diosa" userId="75a95c00-19af-481f-b804-e4a1fef0184c" providerId="ADAL" clId="{55973F84-3F4D-4DB3-8E4A-F8CC9823F997}" dt="2021-08-18T13:27:53.849" v="9853" actId="1076"/>
          <ac:spMkLst>
            <pc:docMk/>
            <pc:sldMk cId="2923297912" sldId="1042"/>
            <ac:spMk id="7" creationId="{D10193AD-8EC2-4414-9CD2-9E7E0F63D331}"/>
          </ac:spMkLst>
        </pc:spChg>
        <pc:spChg chg="mod">
          <ac:chgData name="Woods, Diosa" userId="75a95c00-19af-481f-b804-e4a1fef0184c" providerId="ADAL" clId="{55973F84-3F4D-4DB3-8E4A-F8CC9823F997}" dt="2021-08-18T13:11:33.974" v="9381" actId="20577"/>
          <ac:spMkLst>
            <pc:docMk/>
            <pc:sldMk cId="2923297912" sldId="1042"/>
            <ac:spMk id="8" creationId="{806C3E3A-8A3E-4F36-AF0E-8103D7DF3A3A}"/>
          </ac:spMkLst>
        </pc:spChg>
        <pc:spChg chg="mod">
          <ac:chgData name="Woods, Diosa" userId="75a95c00-19af-481f-b804-e4a1fef0184c" providerId="ADAL" clId="{55973F84-3F4D-4DB3-8E4A-F8CC9823F997}" dt="2021-08-18T13:25:51.758" v="9829" actId="14100"/>
          <ac:spMkLst>
            <pc:docMk/>
            <pc:sldMk cId="2923297912" sldId="1042"/>
            <ac:spMk id="9" creationId="{83FD0FC8-41CD-470D-A595-54C2BA58FCEA}"/>
          </ac:spMkLst>
        </pc:spChg>
        <pc:spChg chg="add mod">
          <ac:chgData name="Woods, Diosa" userId="75a95c00-19af-481f-b804-e4a1fef0184c" providerId="ADAL" clId="{55973F84-3F4D-4DB3-8E4A-F8CC9823F997}" dt="2021-08-18T13:26:03.270" v="9830" actId="1076"/>
          <ac:spMkLst>
            <pc:docMk/>
            <pc:sldMk cId="2923297912" sldId="1042"/>
            <ac:spMk id="18" creationId="{FC2D84FF-B1CB-4E13-B26A-75A8BE946BDE}"/>
          </ac:spMkLst>
        </pc:spChg>
        <pc:spChg chg="add mod">
          <ac:chgData name="Woods, Diosa" userId="75a95c00-19af-481f-b804-e4a1fef0184c" providerId="ADAL" clId="{55973F84-3F4D-4DB3-8E4A-F8CC9823F997}" dt="2021-08-18T13:31:03.847" v="9910" actId="207"/>
          <ac:spMkLst>
            <pc:docMk/>
            <pc:sldMk cId="2923297912" sldId="1042"/>
            <ac:spMk id="21" creationId="{6282F1ED-BDED-4480-967E-D0210BF2A096}"/>
          </ac:spMkLst>
        </pc:spChg>
        <pc:spChg chg="mod">
          <ac:chgData name="Woods, Diosa" userId="75a95c00-19af-481f-b804-e4a1fef0184c" providerId="ADAL" clId="{55973F84-3F4D-4DB3-8E4A-F8CC9823F997}" dt="2021-08-18T13:50:05.289" v="10047" actId="20577"/>
          <ac:spMkLst>
            <pc:docMk/>
            <pc:sldMk cId="2923297912" sldId="1042"/>
            <ac:spMk id="22" creationId="{168F3D32-9717-42A2-B3CC-06C23BB4AC1D}"/>
          </ac:spMkLst>
        </pc:spChg>
        <pc:spChg chg="mod">
          <ac:chgData name="Woods, Diosa" userId="75a95c00-19af-481f-b804-e4a1fef0184c" providerId="ADAL" clId="{55973F84-3F4D-4DB3-8E4A-F8CC9823F997}" dt="2021-08-18T13:29:41.696" v="9908" actId="14100"/>
          <ac:spMkLst>
            <pc:docMk/>
            <pc:sldMk cId="2923297912" sldId="1042"/>
            <ac:spMk id="23" creationId="{8CE40081-6B53-423F-961B-BDCDE55237C0}"/>
          </ac:spMkLst>
        </pc:spChg>
        <pc:spChg chg="mod">
          <ac:chgData name="Woods, Diosa" userId="75a95c00-19af-481f-b804-e4a1fef0184c" providerId="ADAL" clId="{55973F84-3F4D-4DB3-8E4A-F8CC9823F997}" dt="2021-08-18T13:26:03.270" v="9830" actId="1076"/>
          <ac:spMkLst>
            <pc:docMk/>
            <pc:sldMk cId="2923297912" sldId="1042"/>
            <ac:spMk id="24" creationId="{22A7A609-BC2B-4749-A5A9-EE5AA260EE17}"/>
          </ac:spMkLst>
        </pc:spChg>
        <pc:spChg chg="mod">
          <ac:chgData name="Woods, Diosa" userId="75a95c00-19af-481f-b804-e4a1fef0184c" providerId="ADAL" clId="{55973F84-3F4D-4DB3-8E4A-F8CC9823F997}" dt="2021-08-18T13:26:22.639" v="9832" actId="1076"/>
          <ac:spMkLst>
            <pc:docMk/>
            <pc:sldMk cId="2923297912" sldId="1042"/>
            <ac:spMk id="27" creationId="{3FE8FCF3-0BAC-4DFB-B619-3AE44CB687A4}"/>
          </ac:spMkLst>
        </pc:spChg>
        <pc:spChg chg="add mod">
          <ac:chgData name="Woods, Diosa" userId="75a95c00-19af-481f-b804-e4a1fef0184c" providerId="ADAL" clId="{55973F84-3F4D-4DB3-8E4A-F8CC9823F997}" dt="2021-08-18T13:28:20.742" v="9859" actId="14100"/>
          <ac:spMkLst>
            <pc:docMk/>
            <pc:sldMk cId="2923297912" sldId="1042"/>
            <ac:spMk id="30" creationId="{754D7D95-3731-4F1F-AD92-DF66AD54892C}"/>
          </ac:spMkLst>
        </pc:spChg>
        <pc:spChg chg="add mod">
          <ac:chgData name="Woods, Diosa" userId="75a95c00-19af-481f-b804-e4a1fef0184c" providerId="ADAL" clId="{55973F84-3F4D-4DB3-8E4A-F8CC9823F997}" dt="2021-08-18T13:27:37.502" v="9849" actId="14100"/>
          <ac:spMkLst>
            <pc:docMk/>
            <pc:sldMk cId="2923297912" sldId="1042"/>
            <ac:spMk id="31" creationId="{C50EE734-28AC-40AB-AD5B-EF8661C11422}"/>
          </ac:spMkLst>
        </pc:spChg>
        <pc:spChg chg="add mod">
          <ac:chgData name="Woods, Diosa" userId="75a95c00-19af-481f-b804-e4a1fef0184c" providerId="ADAL" clId="{55973F84-3F4D-4DB3-8E4A-F8CC9823F997}" dt="2021-08-18T13:27:47.414" v="9852" actId="1076"/>
          <ac:spMkLst>
            <pc:docMk/>
            <pc:sldMk cId="2923297912" sldId="1042"/>
            <ac:spMk id="32" creationId="{736AC1AD-49A1-4882-BBB1-98713B07A731}"/>
          </ac:spMkLst>
        </pc:spChg>
        <pc:spChg chg="add mod">
          <ac:chgData name="Woods, Diosa" userId="75a95c00-19af-481f-b804-e4a1fef0184c" providerId="ADAL" clId="{55973F84-3F4D-4DB3-8E4A-F8CC9823F997}" dt="2021-08-18T13:28:00.799" v="9855" actId="1076"/>
          <ac:spMkLst>
            <pc:docMk/>
            <pc:sldMk cId="2923297912" sldId="1042"/>
            <ac:spMk id="33" creationId="{41113D9A-B62E-4EE8-B12B-A141CDA99240}"/>
          </ac:spMkLst>
        </pc:spChg>
        <pc:spChg chg="add del mod">
          <ac:chgData name="Woods, Diosa" userId="75a95c00-19af-481f-b804-e4a1fef0184c" providerId="ADAL" clId="{55973F84-3F4D-4DB3-8E4A-F8CC9823F997}" dt="2021-08-18T13:26:39.370" v="9837" actId="478"/>
          <ac:spMkLst>
            <pc:docMk/>
            <pc:sldMk cId="2923297912" sldId="1042"/>
            <ac:spMk id="36" creationId="{29128D74-F760-4A50-884D-26CB9319F475}"/>
          </ac:spMkLst>
        </pc:spChg>
        <pc:spChg chg="add mod">
          <ac:chgData name="Woods, Diosa" userId="75a95c00-19af-481f-b804-e4a1fef0184c" providerId="ADAL" clId="{55973F84-3F4D-4DB3-8E4A-F8CC9823F997}" dt="2021-08-18T13:27:04.654" v="9841" actId="1076"/>
          <ac:spMkLst>
            <pc:docMk/>
            <pc:sldMk cId="2923297912" sldId="1042"/>
            <ac:spMk id="37" creationId="{441E5A7B-4AD1-421D-A4D6-EF4668C1A21F}"/>
          </ac:spMkLst>
        </pc:spChg>
        <pc:grpChg chg="add mod">
          <ac:chgData name="Woods, Diosa" userId="75a95c00-19af-481f-b804-e4a1fef0184c" providerId="ADAL" clId="{55973F84-3F4D-4DB3-8E4A-F8CC9823F997}" dt="2021-08-18T13:27:24.614" v="9846" actId="14100"/>
          <ac:grpSpMkLst>
            <pc:docMk/>
            <pc:sldMk cId="2923297912" sldId="1042"/>
            <ac:grpSpMk id="26" creationId="{A3CFB41E-4CDD-4133-B2D1-4884002C2BD7}"/>
          </ac:grpSpMkLst>
        </pc:grpChg>
        <pc:picChg chg="del">
          <ac:chgData name="Woods, Diosa" userId="75a95c00-19af-481f-b804-e4a1fef0184c" providerId="ADAL" clId="{55973F84-3F4D-4DB3-8E4A-F8CC9823F997}" dt="2021-08-19T06:44:55.163" v="10602" actId="478"/>
          <ac:picMkLst>
            <pc:docMk/>
            <pc:sldMk cId="2923297912" sldId="1042"/>
            <ac:picMk id="14" creationId="{3A4860B8-114A-4697-BAB1-9EADFC96398D}"/>
          </ac:picMkLst>
        </pc:picChg>
        <pc:picChg chg="del">
          <ac:chgData name="Woods, Diosa" userId="75a95c00-19af-481f-b804-e4a1fef0184c" providerId="ADAL" clId="{55973F84-3F4D-4DB3-8E4A-F8CC9823F997}" dt="2021-08-19T06:44:56.715" v="10603" actId="478"/>
          <ac:picMkLst>
            <pc:docMk/>
            <pc:sldMk cId="2923297912" sldId="1042"/>
            <ac:picMk id="15" creationId="{2BB7AAC4-3DFA-47E3-A519-C04212E949DB}"/>
          </ac:picMkLst>
        </pc:picChg>
        <pc:picChg chg="del">
          <ac:chgData name="Woods, Diosa" userId="75a95c00-19af-481f-b804-e4a1fef0184c" providerId="ADAL" clId="{55973F84-3F4D-4DB3-8E4A-F8CC9823F997}" dt="2021-08-18T13:12:42.124" v="9408" actId="478"/>
          <ac:picMkLst>
            <pc:docMk/>
            <pc:sldMk cId="2923297912" sldId="1042"/>
            <ac:picMk id="19" creationId="{FDEBB6A0-DCF1-4758-B80F-602451BE314E}"/>
          </ac:picMkLst>
        </pc:picChg>
        <pc:picChg chg="del">
          <ac:chgData name="Woods, Diosa" userId="75a95c00-19af-481f-b804-e4a1fef0184c" providerId="ADAL" clId="{55973F84-3F4D-4DB3-8E4A-F8CC9823F997}" dt="2021-08-18T13:14:41.390" v="9459" actId="478"/>
          <ac:picMkLst>
            <pc:docMk/>
            <pc:sldMk cId="2923297912" sldId="1042"/>
            <ac:picMk id="20" creationId="{11D91593-1B2A-4DC8-84D3-11DA8C12E65A}"/>
          </ac:picMkLst>
        </pc:picChg>
        <pc:picChg chg="add mod">
          <ac:chgData name="Woods, Diosa" userId="75a95c00-19af-481f-b804-e4a1fef0184c" providerId="ADAL" clId="{55973F84-3F4D-4DB3-8E4A-F8CC9823F997}" dt="2021-08-18T13:27:44.598" v="9851" actId="14100"/>
          <ac:picMkLst>
            <pc:docMk/>
            <pc:sldMk cId="2923297912" sldId="1042"/>
            <ac:picMk id="25" creationId="{F80ED9D0-2D87-47CA-8954-CD2974EEC4D4}"/>
          </ac:picMkLst>
        </pc:picChg>
        <pc:picChg chg="add mod">
          <ac:chgData name="Woods, Diosa" userId="75a95c00-19af-481f-b804-e4a1fef0184c" providerId="ADAL" clId="{55973F84-3F4D-4DB3-8E4A-F8CC9823F997}" dt="2021-08-18T13:26:03.270" v="9830" actId="1076"/>
          <ac:picMkLst>
            <pc:docMk/>
            <pc:sldMk cId="2923297912" sldId="1042"/>
            <ac:picMk id="13314" creationId="{00E882A2-A8EF-4F7D-B10F-DECC5583B23A}"/>
          </ac:picMkLst>
        </pc:picChg>
        <pc:picChg chg="add mod">
          <ac:chgData name="Woods, Diosa" userId="75a95c00-19af-481f-b804-e4a1fef0184c" providerId="ADAL" clId="{55973F84-3F4D-4DB3-8E4A-F8CC9823F997}" dt="2021-08-18T13:26:03.270" v="9830" actId="1076"/>
          <ac:picMkLst>
            <pc:docMk/>
            <pc:sldMk cId="2923297912" sldId="1042"/>
            <ac:picMk id="13316" creationId="{B76A4FDE-8362-4467-AE0F-6138597CB939}"/>
          </ac:picMkLst>
        </pc:picChg>
        <pc:picChg chg="add mod">
          <ac:chgData name="Woods, Diosa" userId="75a95c00-19af-481f-b804-e4a1fef0184c" providerId="ADAL" clId="{55973F84-3F4D-4DB3-8E4A-F8CC9823F997}" dt="2021-08-18T13:26:03.270" v="9830" actId="1076"/>
          <ac:picMkLst>
            <pc:docMk/>
            <pc:sldMk cId="2923297912" sldId="1042"/>
            <ac:picMk id="13318" creationId="{01A1DF39-9AD2-4371-957F-521196F1B89E}"/>
          </ac:picMkLst>
        </pc:picChg>
        <pc:cxnChg chg="mod">
          <ac:chgData name="Woods, Diosa" userId="75a95c00-19af-481f-b804-e4a1fef0184c" providerId="ADAL" clId="{55973F84-3F4D-4DB3-8E4A-F8CC9823F997}" dt="2021-08-18T13:26:22.639" v="9832" actId="1076"/>
          <ac:cxnSpMkLst>
            <pc:docMk/>
            <pc:sldMk cId="2923297912" sldId="1042"/>
            <ac:cxnSpMk id="28" creationId="{5D0F6032-24EB-4BDD-8CC1-A9DA93E7894C}"/>
          </ac:cxnSpMkLst>
        </pc:cxnChg>
        <pc:cxnChg chg="mod">
          <ac:chgData name="Woods, Diosa" userId="75a95c00-19af-481f-b804-e4a1fef0184c" providerId="ADAL" clId="{55973F84-3F4D-4DB3-8E4A-F8CC9823F997}" dt="2021-08-18T13:26:22.639" v="9832" actId="1076"/>
          <ac:cxnSpMkLst>
            <pc:docMk/>
            <pc:sldMk cId="2923297912" sldId="1042"/>
            <ac:cxnSpMk id="29" creationId="{F097761D-E975-4251-AB49-9BE53218E918}"/>
          </ac:cxnSpMkLst>
        </pc:cxnChg>
        <pc:cxnChg chg="add mod">
          <ac:chgData name="Woods, Diosa" userId="75a95c00-19af-481f-b804-e4a1fef0184c" providerId="ADAL" clId="{55973F84-3F4D-4DB3-8E4A-F8CC9823F997}" dt="2021-08-18T13:26:22.639" v="9832" actId="1076"/>
          <ac:cxnSpMkLst>
            <pc:docMk/>
            <pc:sldMk cId="2923297912" sldId="1042"/>
            <ac:cxnSpMk id="34" creationId="{DE857385-A300-4363-BC1D-55F01995B80F}"/>
          </ac:cxnSpMkLst>
        </pc:cxnChg>
        <pc:cxnChg chg="add mod">
          <ac:chgData name="Woods, Diosa" userId="75a95c00-19af-481f-b804-e4a1fef0184c" providerId="ADAL" clId="{55973F84-3F4D-4DB3-8E4A-F8CC9823F997}" dt="2021-08-18T13:25:12.350" v="9823" actId="1076"/>
          <ac:cxnSpMkLst>
            <pc:docMk/>
            <pc:sldMk cId="2923297912" sldId="1042"/>
            <ac:cxnSpMk id="35" creationId="{9F96C403-4572-4916-A9FB-201DD22033AB}"/>
          </ac:cxnSpMkLst>
        </pc:cxnChg>
      </pc:sldChg>
      <pc:sldChg chg="addSp delSp modSp mod">
        <pc:chgData name="Woods, Diosa" userId="75a95c00-19af-481f-b804-e4a1fef0184c" providerId="ADAL" clId="{55973F84-3F4D-4DB3-8E4A-F8CC9823F997}" dt="2021-08-18T14:10:06.282" v="10485" actId="20577"/>
        <pc:sldMkLst>
          <pc:docMk/>
          <pc:sldMk cId="3386800470" sldId="1049"/>
        </pc:sldMkLst>
        <pc:spChg chg="add mod">
          <ac:chgData name="Woods, Diosa" userId="75a95c00-19af-481f-b804-e4a1fef0184c" providerId="ADAL" clId="{55973F84-3F4D-4DB3-8E4A-F8CC9823F997}" dt="2021-08-18T12:20:05.994" v="9178" actId="1076"/>
          <ac:spMkLst>
            <pc:docMk/>
            <pc:sldMk cId="3386800470" sldId="1049"/>
            <ac:spMk id="14" creationId="{647020F9-9F14-4DFF-93C9-B4B1AA9C0550}"/>
          </ac:spMkLst>
        </pc:spChg>
        <pc:spChg chg="add mod">
          <ac:chgData name="Woods, Diosa" userId="75a95c00-19af-481f-b804-e4a1fef0184c" providerId="ADAL" clId="{55973F84-3F4D-4DB3-8E4A-F8CC9823F997}" dt="2021-08-18T11:00:50.186" v="8307" actId="1076"/>
          <ac:spMkLst>
            <pc:docMk/>
            <pc:sldMk cId="3386800470" sldId="1049"/>
            <ac:spMk id="16" creationId="{AEBE0B59-8D14-4E3E-983C-2C2E0E6C3BFC}"/>
          </ac:spMkLst>
        </pc:spChg>
        <pc:spChg chg="mod">
          <ac:chgData name="Woods, Diosa" userId="75a95c00-19af-481f-b804-e4a1fef0184c" providerId="ADAL" clId="{55973F84-3F4D-4DB3-8E4A-F8CC9823F997}" dt="2021-08-18T10:14:14.296" v="8036" actId="14100"/>
          <ac:spMkLst>
            <pc:docMk/>
            <pc:sldMk cId="3386800470" sldId="1049"/>
            <ac:spMk id="21" creationId="{B839A6BC-BD02-41F4-8344-E8FA784B0B98}"/>
          </ac:spMkLst>
        </pc:spChg>
        <pc:spChg chg="mod">
          <ac:chgData name="Woods, Diosa" userId="75a95c00-19af-481f-b804-e4a1fef0184c" providerId="ADAL" clId="{55973F84-3F4D-4DB3-8E4A-F8CC9823F997}" dt="2021-08-18T14:10:06.282" v="10485" actId="20577"/>
          <ac:spMkLst>
            <pc:docMk/>
            <pc:sldMk cId="3386800470" sldId="1049"/>
            <ac:spMk id="22" creationId="{7FA0A46A-1C2C-40C7-A147-31ACFF1080EB}"/>
          </ac:spMkLst>
        </pc:spChg>
        <pc:spChg chg="del mod">
          <ac:chgData name="Woods, Diosa" userId="75a95c00-19af-481f-b804-e4a1fef0184c" providerId="ADAL" clId="{55973F84-3F4D-4DB3-8E4A-F8CC9823F997}" dt="2021-08-18T10:14:22.811" v="8039" actId="478"/>
          <ac:spMkLst>
            <pc:docMk/>
            <pc:sldMk cId="3386800470" sldId="1049"/>
            <ac:spMk id="25" creationId="{40AFF772-C68B-4AEF-A2C9-67E359CAB2F7}"/>
          </ac:spMkLst>
        </pc:spChg>
        <pc:spChg chg="del mod">
          <ac:chgData name="Woods, Diosa" userId="75a95c00-19af-481f-b804-e4a1fef0184c" providerId="ADAL" clId="{55973F84-3F4D-4DB3-8E4A-F8CC9823F997}" dt="2021-08-18T10:14:32.650" v="8041" actId="478"/>
          <ac:spMkLst>
            <pc:docMk/>
            <pc:sldMk cId="3386800470" sldId="1049"/>
            <ac:spMk id="26" creationId="{D19F6001-966E-4B38-8F61-A025EA800CA5}"/>
          </ac:spMkLst>
        </pc:spChg>
        <pc:spChg chg="add mod">
          <ac:chgData name="Woods, Diosa" userId="75a95c00-19af-481f-b804-e4a1fef0184c" providerId="ADAL" clId="{55973F84-3F4D-4DB3-8E4A-F8CC9823F997}" dt="2021-08-18T11:02:41.544" v="8331" actId="1076"/>
          <ac:spMkLst>
            <pc:docMk/>
            <pc:sldMk cId="3386800470" sldId="1049"/>
            <ac:spMk id="27" creationId="{47CF2952-06FE-4EB4-8CF0-841406E7107D}"/>
          </ac:spMkLst>
        </pc:spChg>
        <pc:spChg chg="add mod">
          <ac:chgData name="Woods, Diosa" userId="75a95c00-19af-481f-b804-e4a1fef0184c" providerId="ADAL" clId="{55973F84-3F4D-4DB3-8E4A-F8CC9823F997}" dt="2021-08-18T11:02:41.544" v="8331" actId="1076"/>
          <ac:spMkLst>
            <pc:docMk/>
            <pc:sldMk cId="3386800470" sldId="1049"/>
            <ac:spMk id="28" creationId="{2AC1BB45-324B-417B-81A8-992DDCEEF42D}"/>
          </ac:spMkLst>
        </pc:spChg>
        <pc:spChg chg="add mod">
          <ac:chgData name="Woods, Diosa" userId="75a95c00-19af-481f-b804-e4a1fef0184c" providerId="ADAL" clId="{55973F84-3F4D-4DB3-8E4A-F8CC9823F997}" dt="2021-08-18T11:02:29.961" v="8328" actId="14100"/>
          <ac:spMkLst>
            <pc:docMk/>
            <pc:sldMk cId="3386800470" sldId="1049"/>
            <ac:spMk id="30" creationId="{4C9EA229-B471-43E7-BFF5-E5E9092A2755}"/>
          </ac:spMkLst>
        </pc:spChg>
        <pc:picChg chg="del mod">
          <ac:chgData name="Woods, Diosa" userId="75a95c00-19af-481f-b804-e4a1fef0184c" providerId="ADAL" clId="{55973F84-3F4D-4DB3-8E4A-F8CC9823F997}" dt="2021-08-18T10:13:06.803" v="8024" actId="478"/>
          <ac:picMkLst>
            <pc:docMk/>
            <pc:sldMk cId="3386800470" sldId="1049"/>
            <ac:picMk id="23" creationId="{F89B88D1-82F1-4F48-BDA8-AC81E348BC91}"/>
          </ac:picMkLst>
        </pc:picChg>
        <pc:picChg chg="mod">
          <ac:chgData name="Woods, Diosa" userId="75a95c00-19af-481f-b804-e4a1fef0184c" providerId="ADAL" clId="{55973F84-3F4D-4DB3-8E4A-F8CC9823F997}" dt="2021-08-18T11:03:09.527" v="8339" actId="14100"/>
          <ac:picMkLst>
            <pc:docMk/>
            <pc:sldMk cId="3386800470" sldId="1049"/>
            <ac:picMk id="24" creationId="{4E4E363E-8BC5-4103-9DBB-B8A7865DD592}"/>
          </ac:picMkLst>
        </pc:picChg>
        <pc:picChg chg="add mod">
          <ac:chgData name="Woods, Diosa" userId="75a95c00-19af-481f-b804-e4a1fef0184c" providerId="ADAL" clId="{55973F84-3F4D-4DB3-8E4A-F8CC9823F997}" dt="2021-08-18T11:03:11.959" v="8340" actId="1076"/>
          <ac:picMkLst>
            <pc:docMk/>
            <pc:sldMk cId="3386800470" sldId="1049"/>
            <ac:picMk id="3074" creationId="{5AB4640B-80B4-424F-91B3-34F184B22403}"/>
          </ac:picMkLst>
        </pc:picChg>
        <pc:picChg chg="add mod">
          <ac:chgData name="Woods, Diosa" userId="75a95c00-19af-481f-b804-e4a1fef0184c" providerId="ADAL" clId="{55973F84-3F4D-4DB3-8E4A-F8CC9823F997}" dt="2021-08-18T11:04:09.294" v="8342" actId="14100"/>
          <ac:picMkLst>
            <pc:docMk/>
            <pc:sldMk cId="3386800470" sldId="1049"/>
            <ac:picMk id="3076" creationId="{84B7D3E7-E3D0-4F10-80A6-604CDAACB33F}"/>
          </ac:picMkLst>
        </pc:picChg>
        <pc:picChg chg="add mod">
          <ac:chgData name="Woods, Diosa" userId="75a95c00-19af-481f-b804-e4a1fef0184c" providerId="ADAL" clId="{55973F84-3F4D-4DB3-8E4A-F8CC9823F997}" dt="2021-08-18T11:02:46.984" v="8332" actId="1076"/>
          <ac:picMkLst>
            <pc:docMk/>
            <pc:sldMk cId="3386800470" sldId="1049"/>
            <ac:picMk id="3078" creationId="{D4997E4F-A442-4F6A-8525-08D1896CE8E6}"/>
          </ac:picMkLst>
        </pc:picChg>
        <pc:picChg chg="add mod">
          <ac:chgData name="Woods, Diosa" userId="75a95c00-19af-481f-b804-e4a1fef0184c" providerId="ADAL" clId="{55973F84-3F4D-4DB3-8E4A-F8CC9823F997}" dt="2021-08-18T11:02:52.039" v="8333" actId="1076"/>
          <ac:picMkLst>
            <pc:docMk/>
            <pc:sldMk cId="3386800470" sldId="1049"/>
            <ac:picMk id="3080" creationId="{094BE5AF-2042-44FD-A3C4-FE7862324390}"/>
          </ac:picMkLst>
        </pc:picChg>
        <pc:picChg chg="add mod">
          <ac:chgData name="Woods, Diosa" userId="75a95c00-19af-481f-b804-e4a1fef0184c" providerId="ADAL" clId="{55973F84-3F4D-4DB3-8E4A-F8CC9823F997}" dt="2021-08-18T13:51:29.301" v="10059" actId="1076"/>
          <ac:picMkLst>
            <pc:docMk/>
            <pc:sldMk cId="3386800470" sldId="1049"/>
            <ac:picMk id="3082" creationId="{D2DE8A1B-8740-4AA3-8E1A-0296C6FF4030}"/>
          </ac:picMkLst>
        </pc:picChg>
        <pc:picChg chg="add mod">
          <ac:chgData name="Woods, Diosa" userId="75a95c00-19af-481f-b804-e4a1fef0184c" providerId="ADAL" clId="{55973F84-3F4D-4DB3-8E4A-F8CC9823F997}" dt="2021-08-18T12:19:59.154" v="9177" actId="1076"/>
          <ac:picMkLst>
            <pc:docMk/>
            <pc:sldMk cId="3386800470" sldId="1049"/>
            <ac:picMk id="3084" creationId="{2A234379-383D-43B1-A39A-5AE9397BF61C}"/>
          </ac:picMkLst>
        </pc:picChg>
        <pc:picChg chg="add mod">
          <ac:chgData name="Woods, Diosa" userId="75a95c00-19af-481f-b804-e4a1fef0184c" providerId="ADAL" clId="{55973F84-3F4D-4DB3-8E4A-F8CC9823F997}" dt="2021-08-18T12:20:45.851" v="9187" actId="14100"/>
          <ac:picMkLst>
            <pc:docMk/>
            <pc:sldMk cId="3386800470" sldId="1049"/>
            <ac:picMk id="3086" creationId="{7B6851E5-A70C-4E23-B679-C75CE1B69326}"/>
          </ac:picMkLst>
        </pc:picChg>
        <pc:picChg chg="add mod">
          <ac:chgData name="Woods, Diosa" userId="75a95c00-19af-481f-b804-e4a1fef0184c" providerId="ADAL" clId="{55973F84-3F4D-4DB3-8E4A-F8CC9823F997}" dt="2021-08-18T12:21:34.398" v="9195" actId="14100"/>
          <ac:picMkLst>
            <pc:docMk/>
            <pc:sldMk cId="3386800470" sldId="1049"/>
            <ac:picMk id="3088" creationId="{DBCBA92F-B8B4-4B41-A8EB-2FCC843BAA0D}"/>
          </ac:picMkLst>
        </pc:picChg>
        <pc:cxnChg chg="add mod">
          <ac:chgData name="Woods, Diosa" userId="75a95c00-19af-481f-b804-e4a1fef0184c" providerId="ADAL" clId="{55973F84-3F4D-4DB3-8E4A-F8CC9823F997}" dt="2021-08-18T11:00:55.306" v="8308" actId="1076"/>
          <ac:cxnSpMkLst>
            <pc:docMk/>
            <pc:sldMk cId="3386800470" sldId="1049"/>
            <ac:cxnSpMk id="29" creationId="{59775B2F-A42D-4A0A-BF6E-1BABB398FA42}"/>
          </ac:cxnSpMkLst>
        </pc:cxnChg>
        <pc:cxnChg chg="add mod">
          <ac:chgData name="Woods, Diosa" userId="75a95c00-19af-481f-b804-e4a1fef0184c" providerId="ADAL" clId="{55973F84-3F4D-4DB3-8E4A-F8CC9823F997}" dt="2021-08-18T12:18:32.627" v="9170" actId="1076"/>
          <ac:cxnSpMkLst>
            <pc:docMk/>
            <pc:sldMk cId="3386800470" sldId="1049"/>
            <ac:cxnSpMk id="31" creationId="{D8C3C119-5671-4F3A-9000-F77E04EF47B5}"/>
          </ac:cxnSpMkLst>
        </pc:cxnChg>
      </pc:sldChg>
      <pc:sldChg chg="modSp add del mod">
        <pc:chgData name="Woods, Diosa" userId="75a95c00-19af-481f-b804-e4a1fef0184c" providerId="ADAL" clId="{55973F84-3F4D-4DB3-8E4A-F8CC9823F997}" dt="2021-08-24T10:36:56.152" v="10642" actId="47"/>
        <pc:sldMkLst>
          <pc:docMk/>
          <pc:sldMk cId="3560022158" sldId="1050"/>
        </pc:sldMkLst>
        <pc:spChg chg="mod">
          <ac:chgData name="Woods, Diosa" userId="75a95c00-19af-481f-b804-e4a1fef0184c" providerId="ADAL" clId="{55973F84-3F4D-4DB3-8E4A-F8CC9823F997}" dt="2021-08-18T14:10:36.925" v="10493" actId="20577"/>
          <ac:spMkLst>
            <pc:docMk/>
            <pc:sldMk cId="3560022158" sldId="1050"/>
            <ac:spMk id="6" creationId="{FA7A3DA5-20FB-4B03-8994-52BEDE314722}"/>
          </ac:spMkLst>
        </pc:spChg>
      </pc:sldChg>
      <pc:sldChg chg="delSp modSp del mod">
        <pc:chgData name="Woods, Diosa" userId="75a95c00-19af-481f-b804-e4a1fef0184c" providerId="ADAL" clId="{55973F84-3F4D-4DB3-8E4A-F8CC9823F997}" dt="2021-08-18T13:44:44.607" v="9989" actId="47"/>
        <pc:sldMkLst>
          <pc:docMk/>
          <pc:sldMk cId="1215475853" sldId="1054"/>
        </pc:sldMkLst>
        <pc:spChg chg="mod">
          <ac:chgData name="Woods, Diosa" userId="75a95c00-19af-481f-b804-e4a1fef0184c" providerId="ADAL" clId="{55973F84-3F4D-4DB3-8E4A-F8CC9823F997}" dt="2021-08-18T13:24:41.874" v="9821" actId="1076"/>
          <ac:spMkLst>
            <pc:docMk/>
            <pc:sldMk cId="1215475853" sldId="1054"/>
            <ac:spMk id="7" creationId="{8966A517-270D-4A2F-B0D7-0B2E0084145B}"/>
          </ac:spMkLst>
        </pc:spChg>
        <pc:spChg chg="mod">
          <ac:chgData name="Woods, Diosa" userId="75a95c00-19af-481f-b804-e4a1fef0184c" providerId="ADAL" clId="{55973F84-3F4D-4DB3-8E4A-F8CC9823F997}" dt="2021-08-18T13:24:41.874" v="9821" actId="1076"/>
          <ac:spMkLst>
            <pc:docMk/>
            <pc:sldMk cId="1215475853" sldId="1054"/>
            <ac:spMk id="10" creationId="{2FFEFBD8-42BD-4888-8AF4-72D920AF3C94}"/>
          </ac:spMkLst>
        </pc:spChg>
        <pc:spChg chg="mod">
          <ac:chgData name="Woods, Diosa" userId="75a95c00-19af-481f-b804-e4a1fef0184c" providerId="ADAL" clId="{55973F84-3F4D-4DB3-8E4A-F8CC9823F997}" dt="2021-08-18T13:24:41.874" v="9821" actId="1076"/>
          <ac:spMkLst>
            <pc:docMk/>
            <pc:sldMk cId="1215475853" sldId="1054"/>
            <ac:spMk id="13" creationId="{C4F4A88A-98D4-4507-A819-12CB674912A1}"/>
          </ac:spMkLst>
        </pc:spChg>
        <pc:spChg chg="mod">
          <ac:chgData name="Woods, Diosa" userId="75a95c00-19af-481f-b804-e4a1fef0184c" providerId="ADAL" clId="{55973F84-3F4D-4DB3-8E4A-F8CC9823F997}" dt="2021-08-18T13:24:41.874" v="9821" actId="1076"/>
          <ac:spMkLst>
            <pc:docMk/>
            <pc:sldMk cId="1215475853" sldId="1054"/>
            <ac:spMk id="19" creationId="{40C943FC-04BC-4FA2-BA03-BADB498C99DC}"/>
          </ac:spMkLst>
        </pc:spChg>
        <pc:spChg chg="mod">
          <ac:chgData name="Woods, Diosa" userId="75a95c00-19af-481f-b804-e4a1fef0184c" providerId="ADAL" clId="{55973F84-3F4D-4DB3-8E4A-F8CC9823F997}" dt="2021-08-18T13:24:41.874" v="9821" actId="1076"/>
          <ac:spMkLst>
            <pc:docMk/>
            <pc:sldMk cId="1215475853" sldId="1054"/>
            <ac:spMk id="20" creationId="{BBA7A06C-2DBD-4581-AC32-6E916249119E}"/>
          </ac:spMkLst>
        </pc:spChg>
        <pc:spChg chg="del mod">
          <ac:chgData name="Woods, Diosa" userId="75a95c00-19af-481f-b804-e4a1fef0184c" providerId="ADAL" clId="{55973F84-3F4D-4DB3-8E4A-F8CC9823F997}" dt="2021-08-18T11:44:52.327" v="8849" actId="478"/>
          <ac:spMkLst>
            <pc:docMk/>
            <pc:sldMk cId="1215475853" sldId="1054"/>
            <ac:spMk id="27" creationId="{089C4918-FC5E-4FB9-B68C-C49B83493A68}"/>
          </ac:spMkLst>
        </pc:spChg>
        <pc:spChg chg="mod">
          <ac:chgData name="Woods, Diosa" userId="75a95c00-19af-481f-b804-e4a1fef0184c" providerId="ADAL" clId="{55973F84-3F4D-4DB3-8E4A-F8CC9823F997}" dt="2021-08-18T13:24:41.874" v="9821" actId="1076"/>
          <ac:spMkLst>
            <pc:docMk/>
            <pc:sldMk cId="1215475853" sldId="1054"/>
            <ac:spMk id="29" creationId="{A0BE31F4-C68D-4C74-8075-E620226978DB}"/>
          </ac:spMkLst>
        </pc:spChg>
        <pc:spChg chg="mod">
          <ac:chgData name="Woods, Diosa" userId="75a95c00-19af-481f-b804-e4a1fef0184c" providerId="ADAL" clId="{55973F84-3F4D-4DB3-8E4A-F8CC9823F997}" dt="2021-08-18T13:24:41.874" v="9821" actId="1076"/>
          <ac:spMkLst>
            <pc:docMk/>
            <pc:sldMk cId="1215475853" sldId="1054"/>
            <ac:spMk id="30" creationId="{B3034BBD-2C0E-412E-9F11-D721B449F56F}"/>
          </ac:spMkLst>
        </pc:spChg>
        <pc:spChg chg="mod">
          <ac:chgData name="Woods, Diosa" userId="75a95c00-19af-481f-b804-e4a1fef0184c" providerId="ADAL" clId="{55973F84-3F4D-4DB3-8E4A-F8CC9823F997}" dt="2021-08-18T13:24:41.874" v="9821" actId="1076"/>
          <ac:spMkLst>
            <pc:docMk/>
            <pc:sldMk cId="1215475853" sldId="1054"/>
            <ac:spMk id="31" creationId="{9F35450C-7ABF-4951-AB3F-6D3EDAEA59B5}"/>
          </ac:spMkLst>
        </pc:spChg>
        <pc:grpChg chg="mod">
          <ac:chgData name="Woods, Diosa" userId="75a95c00-19af-481f-b804-e4a1fef0184c" providerId="ADAL" clId="{55973F84-3F4D-4DB3-8E4A-F8CC9823F997}" dt="2021-08-18T13:24:41.874" v="9821" actId="1076"/>
          <ac:grpSpMkLst>
            <pc:docMk/>
            <pc:sldMk cId="1215475853" sldId="1054"/>
            <ac:grpSpMk id="9" creationId="{9600F41A-6E94-4245-917F-2BD27E01AAA5}"/>
          </ac:grpSpMkLst>
        </pc:grpChg>
        <pc:cxnChg chg="mod">
          <ac:chgData name="Woods, Diosa" userId="75a95c00-19af-481f-b804-e4a1fef0184c" providerId="ADAL" clId="{55973F84-3F4D-4DB3-8E4A-F8CC9823F997}" dt="2021-08-18T13:24:41.874" v="9821" actId="1076"/>
          <ac:cxnSpMkLst>
            <pc:docMk/>
            <pc:sldMk cId="1215475853" sldId="1054"/>
            <ac:cxnSpMk id="11" creationId="{49B29181-F27F-432F-BA09-02734D4D3246}"/>
          </ac:cxnSpMkLst>
        </pc:cxnChg>
        <pc:cxnChg chg="mod">
          <ac:chgData name="Woods, Diosa" userId="75a95c00-19af-481f-b804-e4a1fef0184c" providerId="ADAL" clId="{55973F84-3F4D-4DB3-8E4A-F8CC9823F997}" dt="2021-08-18T13:24:41.874" v="9821" actId="1076"/>
          <ac:cxnSpMkLst>
            <pc:docMk/>
            <pc:sldMk cId="1215475853" sldId="1054"/>
            <ac:cxnSpMk id="12" creationId="{2C299AFA-FABF-489B-BF20-8EE57BEE73A1}"/>
          </ac:cxnSpMkLst>
        </pc:cxnChg>
        <pc:cxnChg chg="mod">
          <ac:chgData name="Woods, Diosa" userId="75a95c00-19af-481f-b804-e4a1fef0184c" providerId="ADAL" clId="{55973F84-3F4D-4DB3-8E4A-F8CC9823F997}" dt="2021-08-18T13:24:22.543" v="9820" actId="1076"/>
          <ac:cxnSpMkLst>
            <pc:docMk/>
            <pc:sldMk cId="1215475853" sldId="1054"/>
            <ac:cxnSpMk id="21" creationId="{A4BA06CD-102A-4AA2-BB5A-CF3FCE299AAC}"/>
          </ac:cxnSpMkLst>
        </pc:cxnChg>
        <pc:cxnChg chg="mod">
          <ac:chgData name="Woods, Diosa" userId="75a95c00-19af-481f-b804-e4a1fef0184c" providerId="ADAL" clId="{55973F84-3F4D-4DB3-8E4A-F8CC9823F997}" dt="2021-08-18T13:24:22.543" v="9820" actId="1076"/>
          <ac:cxnSpMkLst>
            <pc:docMk/>
            <pc:sldMk cId="1215475853" sldId="1054"/>
            <ac:cxnSpMk id="25" creationId="{81E5501E-A14A-4775-B058-857120478698}"/>
          </ac:cxnSpMkLst>
        </pc:cxnChg>
      </pc:sldChg>
      <pc:sldChg chg="addSp delSp modSp del mod">
        <pc:chgData name="Woods, Diosa" userId="75a95c00-19af-481f-b804-e4a1fef0184c" providerId="ADAL" clId="{55973F84-3F4D-4DB3-8E4A-F8CC9823F997}" dt="2021-08-18T13:43:56.364" v="9984" actId="47"/>
        <pc:sldMkLst>
          <pc:docMk/>
          <pc:sldMk cId="1909724574" sldId="1055"/>
        </pc:sldMkLst>
        <pc:spChg chg="mod">
          <ac:chgData name="Woods, Diosa" userId="75a95c00-19af-481f-b804-e4a1fef0184c" providerId="ADAL" clId="{55973F84-3F4D-4DB3-8E4A-F8CC9823F997}" dt="2021-08-18T12:14:31.454" v="9054" actId="1076"/>
          <ac:spMkLst>
            <pc:docMk/>
            <pc:sldMk cId="1909724574" sldId="1055"/>
            <ac:spMk id="8" creationId="{1E0046C9-EE37-4E19-BE1D-1CF75F2DD88F}"/>
          </ac:spMkLst>
        </pc:spChg>
        <pc:spChg chg="del mod">
          <ac:chgData name="Woods, Diosa" userId="75a95c00-19af-481f-b804-e4a1fef0184c" providerId="ADAL" clId="{55973F84-3F4D-4DB3-8E4A-F8CC9823F997}" dt="2021-08-18T12:07:33.316" v="8995" actId="478"/>
          <ac:spMkLst>
            <pc:docMk/>
            <pc:sldMk cId="1909724574" sldId="1055"/>
            <ac:spMk id="9" creationId="{7EBE747E-8264-43F0-BFF2-33A6B93503B6}"/>
          </ac:spMkLst>
        </pc:spChg>
        <pc:spChg chg="mod">
          <ac:chgData name="Woods, Diosa" userId="75a95c00-19af-481f-b804-e4a1fef0184c" providerId="ADAL" clId="{55973F84-3F4D-4DB3-8E4A-F8CC9823F997}" dt="2021-08-18T12:16:16.809" v="9076" actId="14100"/>
          <ac:spMkLst>
            <pc:docMk/>
            <pc:sldMk cId="1909724574" sldId="1055"/>
            <ac:spMk id="13" creationId="{3498FCC5-EA4A-42C0-AEFE-521E42508CF5}"/>
          </ac:spMkLst>
        </pc:spChg>
        <pc:spChg chg="mod">
          <ac:chgData name="Woods, Diosa" userId="75a95c00-19af-481f-b804-e4a1fef0184c" providerId="ADAL" clId="{55973F84-3F4D-4DB3-8E4A-F8CC9823F997}" dt="2021-08-18T12:16:14.289" v="9075" actId="1076"/>
          <ac:spMkLst>
            <pc:docMk/>
            <pc:sldMk cId="1909724574" sldId="1055"/>
            <ac:spMk id="14" creationId="{013BB152-8EC5-4159-9422-48C21C5735FF}"/>
          </ac:spMkLst>
        </pc:spChg>
        <pc:spChg chg="mod">
          <ac:chgData name="Woods, Diosa" userId="75a95c00-19af-481f-b804-e4a1fef0184c" providerId="ADAL" clId="{55973F84-3F4D-4DB3-8E4A-F8CC9823F997}" dt="2021-08-18T12:12:35.099" v="9038" actId="1076"/>
          <ac:spMkLst>
            <pc:docMk/>
            <pc:sldMk cId="1909724574" sldId="1055"/>
            <ac:spMk id="15" creationId="{82318ADC-0D09-40D8-A9F9-D2249232CA35}"/>
          </ac:spMkLst>
        </pc:spChg>
        <pc:spChg chg="mod">
          <ac:chgData name="Woods, Diosa" userId="75a95c00-19af-481f-b804-e4a1fef0184c" providerId="ADAL" clId="{55973F84-3F4D-4DB3-8E4A-F8CC9823F997}" dt="2021-08-18T12:12:38.467" v="9039" actId="1076"/>
          <ac:spMkLst>
            <pc:docMk/>
            <pc:sldMk cId="1909724574" sldId="1055"/>
            <ac:spMk id="16" creationId="{528CA341-6767-4142-93CF-BEB05FD0D978}"/>
          </ac:spMkLst>
        </pc:spChg>
        <pc:spChg chg="del mod">
          <ac:chgData name="Woods, Diosa" userId="75a95c00-19af-481f-b804-e4a1fef0184c" providerId="ADAL" clId="{55973F84-3F4D-4DB3-8E4A-F8CC9823F997}" dt="2021-08-18T12:09:18.482" v="9002" actId="478"/>
          <ac:spMkLst>
            <pc:docMk/>
            <pc:sldMk cId="1909724574" sldId="1055"/>
            <ac:spMk id="18" creationId="{6D86FDCB-68C4-404B-A829-9E5C111A89EF}"/>
          </ac:spMkLst>
        </pc:spChg>
        <pc:spChg chg="mod">
          <ac:chgData name="Woods, Diosa" userId="75a95c00-19af-481f-b804-e4a1fef0184c" providerId="ADAL" clId="{55973F84-3F4D-4DB3-8E4A-F8CC9823F997}" dt="2021-08-18T12:14:20.889" v="9052" actId="14100"/>
          <ac:spMkLst>
            <pc:docMk/>
            <pc:sldMk cId="1909724574" sldId="1055"/>
            <ac:spMk id="20" creationId="{8184CF4D-BC3A-48CF-B79B-2D1431FCF292}"/>
          </ac:spMkLst>
        </pc:spChg>
        <pc:spChg chg="add mod">
          <ac:chgData name="Woods, Diosa" userId="75a95c00-19af-481f-b804-e4a1fef0184c" providerId="ADAL" clId="{55973F84-3F4D-4DB3-8E4A-F8CC9823F997}" dt="2021-08-18T12:16:39.264" v="9079" actId="1076"/>
          <ac:spMkLst>
            <pc:docMk/>
            <pc:sldMk cId="1909724574" sldId="1055"/>
            <ac:spMk id="22" creationId="{B39742E1-5A3A-4D3D-AF0E-82EC1B1A1B78}"/>
          </ac:spMkLst>
        </pc:spChg>
        <pc:spChg chg="del mod">
          <ac:chgData name="Woods, Diosa" userId="75a95c00-19af-481f-b804-e4a1fef0184c" providerId="ADAL" clId="{55973F84-3F4D-4DB3-8E4A-F8CC9823F997}" dt="2021-08-18T12:07:37.245" v="8998" actId="478"/>
          <ac:spMkLst>
            <pc:docMk/>
            <pc:sldMk cId="1909724574" sldId="1055"/>
            <ac:spMk id="23" creationId="{0E8611CC-D997-4A63-8B8E-CC4AF0297C7B}"/>
          </ac:spMkLst>
        </pc:spChg>
        <pc:spChg chg="add mod">
          <ac:chgData name="Woods, Diosa" userId="75a95c00-19af-481f-b804-e4a1fef0184c" providerId="ADAL" clId="{55973F84-3F4D-4DB3-8E4A-F8CC9823F997}" dt="2021-08-18T12:15:34.947" v="9063" actId="1076"/>
          <ac:spMkLst>
            <pc:docMk/>
            <pc:sldMk cId="1909724574" sldId="1055"/>
            <ac:spMk id="24" creationId="{B659F3E4-BBFF-405A-97AD-61BCC8E3CC3F}"/>
          </ac:spMkLst>
        </pc:spChg>
        <pc:spChg chg="mod">
          <ac:chgData name="Woods, Diosa" userId="75a95c00-19af-481f-b804-e4a1fef0184c" providerId="ADAL" clId="{55973F84-3F4D-4DB3-8E4A-F8CC9823F997}" dt="2021-08-18T12:09:33.088" v="9006" actId="14100"/>
          <ac:spMkLst>
            <pc:docMk/>
            <pc:sldMk cId="1909724574" sldId="1055"/>
            <ac:spMk id="25" creationId="{89A38656-6DFB-40FA-B86C-332672B085F2}"/>
          </ac:spMkLst>
        </pc:spChg>
        <pc:spChg chg="mod">
          <ac:chgData name="Woods, Diosa" userId="75a95c00-19af-481f-b804-e4a1fef0184c" providerId="ADAL" clId="{55973F84-3F4D-4DB3-8E4A-F8CC9823F997}" dt="2021-08-18T12:14:31.454" v="9054" actId="1076"/>
          <ac:spMkLst>
            <pc:docMk/>
            <pc:sldMk cId="1909724574" sldId="1055"/>
            <ac:spMk id="26" creationId="{5988667D-B0B0-43C0-92C9-6BA0FAF869B7}"/>
          </ac:spMkLst>
        </pc:spChg>
        <pc:spChg chg="mod">
          <ac:chgData name="Woods, Diosa" userId="75a95c00-19af-481f-b804-e4a1fef0184c" providerId="ADAL" clId="{55973F84-3F4D-4DB3-8E4A-F8CC9823F997}" dt="2021-08-18T12:09:41.294" v="9007" actId="122"/>
          <ac:spMkLst>
            <pc:docMk/>
            <pc:sldMk cId="1909724574" sldId="1055"/>
            <ac:spMk id="27" creationId="{10D2E265-7BE4-4DF6-9255-5F71A58913E2}"/>
          </ac:spMkLst>
        </pc:spChg>
        <pc:spChg chg="add mod">
          <ac:chgData name="Woods, Diosa" userId="75a95c00-19af-481f-b804-e4a1fef0184c" providerId="ADAL" clId="{55973F84-3F4D-4DB3-8E4A-F8CC9823F997}" dt="2021-08-18T12:15:20.075" v="9059" actId="14100"/>
          <ac:spMkLst>
            <pc:docMk/>
            <pc:sldMk cId="1909724574" sldId="1055"/>
            <ac:spMk id="29" creationId="{2045D7CD-234E-4F1D-9912-78EA212869CF}"/>
          </ac:spMkLst>
        </pc:spChg>
        <pc:spChg chg="add mod">
          <ac:chgData name="Woods, Diosa" userId="75a95c00-19af-481f-b804-e4a1fef0184c" providerId="ADAL" clId="{55973F84-3F4D-4DB3-8E4A-F8CC9823F997}" dt="2021-08-18T12:15:27.523" v="9062" actId="14100"/>
          <ac:spMkLst>
            <pc:docMk/>
            <pc:sldMk cId="1909724574" sldId="1055"/>
            <ac:spMk id="30" creationId="{73D5C28A-33E1-4937-9D68-83EA627554A1}"/>
          </ac:spMkLst>
        </pc:spChg>
        <pc:spChg chg="add mod">
          <ac:chgData name="Woods, Diosa" userId="75a95c00-19af-481f-b804-e4a1fef0184c" providerId="ADAL" clId="{55973F84-3F4D-4DB3-8E4A-F8CC9823F997}" dt="2021-08-18T12:17:49.925" v="9166" actId="1076"/>
          <ac:spMkLst>
            <pc:docMk/>
            <pc:sldMk cId="1909724574" sldId="1055"/>
            <ac:spMk id="31" creationId="{856C7279-FA36-4289-8C11-EBED70FE5B4A}"/>
          </ac:spMkLst>
        </pc:spChg>
        <pc:picChg chg="mod">
          <ac:chgData name="Woods, Diosa" userId="75a95c00-19af-481f-b804-e4a1fef0184c" providerId="ADAL" clId="{55973F84-3F4D-4DB3-8E4A-F8CC9823F997}" dt="2021-08-18T12:16:11.205" v="9074" actId="14100"/>
          <ac:picMkLst>
            <pc:docMk/>
            <pc:sldMk cId="1909724574" sldId="1055"/>
            <ac:picMk id="4" creationId="{1E06969E-4C23-4A70-BF2D-90AE192E03D0}"/>
          </ac:picMkLst>
        </pc:picChg>
        <pc:picChg chg="mod">
          <ac:chgData name="Woods, Diosa" userId="75a95c00-19af-481f-b804-e4a1fef0184c" providerId="ADAL" clId="{55973F84-3F4D-4DB3-8E4A-F8CC9823F997}" dt="2021-08-18T12:15:41.490" v="9064" actId="1076"/>
          <ac:picMkLst>
            <pc:docMk/>
            <pc:sldMk cId="1909724574" sldId="1055"/>
            <ac:picMk id="7" creationId="{98ACE2DC-1489-4A04-8E58-0C769F057964}"/>
          </ac:picMkLst>
        </pc:picChg>
        <pc:picChg chg="mod">
          <ac:chgData name="Woods, Diosa" userId="75a95c00-19af-481f-b804-e4a1fef0184c" providerId="ADAL" clId="{55973F84-3F4D-4DB3-8E4A-F8CC9823F997}" dt="2021-08-18T12:16:20.681" v="9077" actId="1076"/>
          <ac:picMkLst>
            <pc:docMk/>
            <pc:sldMk cId="1909724574" sldId="1055"/>
            <ac:picMk id="11" creationId="{C991E8D5-ABC5-4B42-83A9-F03F19CF2F01}"/>
          </ac:picMkLst>
        </pc:picChg>
        <pc:picChg chg="del mod">
          <ac:chgData name="Woods, Diosa" userId="75a95c00-19af-481f-b804-e4a1fef0184c" providerId="ADAL" clId="{55973F84-3F4D-4DB3-8E4A-F8CC9823F997}" dt="2021-08-18T12:07:35.016" v="8996" actId="478"/>
          <ac:picMkLst>
            <pc:docMk/>
            <pc:sldMk cId="1909724574" sldId="1055"/>
            <ac:picMk id="21" creationId="{8AD7186D-E370-45A8-8908-09372FDF43F4}"/>
          </ac:picMkLst>
        </pc:picChg>
        <pc:picChg chg="add mod">
          <ac:chgData name="Woods, Diosa" userId="75a95c00-19af-481f-b804-e4a1fef0184c" providerId="ADAL" clId="{55973F84-3F4D-4DB3-8E4A-F8CC9823F997}" dt="2021-08-18T12:14:49.851" v="9055" actId="1076"/>
          <ac:picMkLst>
            <pc:docMk/>
            <pc:sldMk cId="1909724574" sldId="1055"/>
            <ac:picMk id="28" creationId="{1B859F0A-A077-4253-8B06-08A7E92F68ED}"/>
          </ac:picMkLst>
        </pc:picChg>
        <pc:cxnChg chg="del">
          <ac:chgData name="Woods, Diosa" userId="75a95c00-19af-481f-b804-e4a1fef0184c" providerId="ADAL" clId="{55973F84-3F4D-4DB3-8E4A-F8CC9823F997}" dt="2021-08-18T12:09:21.063" v="9003" actId="478"/>
          <ac:cxnSpMkLst>
            <pc:docMk/>
            <pc:sldMk cId="1909724574" sldId="1055"/>
            <ac:cxnSpMk id="17" creationId="{DC71A720-BBB5-4B61-895E-B481D93387EC}"/>
          </ac:cxnSpMkLst>
        </pc:cxnChg>
      </pc:sldChg>
      <pc:sldChg chg="addSp delSp modSp mod">
        <pc:chgData name="Woods, Diosa" userId="75a95c00-19af-481f-b804-e4a1fef0184c" providerId="ADAL" clId="{55973F84-3F4D-4DB3-8E4A-F8CC9823F997}" dt="2021-08-18T14:07:54.382" v="10460" actId="20577"/>
        <pc:sldMkLst>
          <pc:docMk/>
          <pc:sldMk cId="3488214275" sldId="1057"/>
        </pc:sldMkLst>
        <pc:spChg chg="mod">
          <ac:chgData name="Woods, Diosa" userId="75a95c00-19af-481f-b804-e4a1fef0184c" providerId="ADAL" clId="{55973F84-3F4D-4DB3-8E4A-F8CC9823F997}" dt="2021-08-18T08:27:18.088" v="6905" actId="6549"/>
          <ac:spMkLst>
            <pc:docMk/>
            <pc:sldMk cId="3488214275" sldId="1057"/>
            <ac:spMk id="2" creationId="{F8D4DA39-4978-4A40-8B13-4986157E16CD}"/>
          </ac:spMkLst>
        </pc:spChg>
        <pc:spChg chg="mod">
          <ac:chgData name="Woods, Diosa" userId="75a95c00-19af-481f-b804-e4a1fef0184c" providerId="ADAL" clId="{55973F84-3F4D-4DB3-8E4A-F8CC9823F997}" dt="2021-08-18T14:07:54.382" v="10460" actId="20577"/>
          <ac:spMkLst>
            <pc:docMk/>
            <pc:sldMk cId="3488214275" sldId="1057"/>
            <ac:spMk id="5" creationId="{1C92220A-022B-4943-81E5-3B7775737959}"/>
          </ac:spMkLst>
        </pc:spChg>
        <pc:spChg chg="del mod">
          <ac:chgData name="Woods, Diosa" userId="75a95c00-19af-481f-b804-e4a1fef0184c" providerId="ADAL" clId="{55973F84-3F4D-4DB3-8E4A-F8CC9823F997}" dt="2021-08-18T08:44:48.654" v="7265" actId="478"/>
          <ac:spMkLst>
            <pc:docMk/>
            <pc:sldMk cId="3488214275" sldId="1057"/>
            <ac:spMk id="12" creationId="{EACBFB81-F759-564D-A7EB-8677C42D073C}"/>
          </ac:spMkLst>
        </pc:spChg>
        <pc:spChg chg="add del mod">
          <ac:chgData name="Woods, Diosa" userId="75a95c00-19af-481f-b804-e4a1fef0184c" providerId="ADAL" clId="{55973F84-3F4D-4DB3-8E4A-F8CC9823F997}" dt="2021-08-18T13:53:13.551" v="10069" actId="478"/>
          <ac:spMkLst>
            <pc:docMk/>
            <pc:sldMk cId="3488214275" sldId="1057"/>
            <ac:spMk id="15" creationId="{AA963673-F076-4DF9-9DAC-8C0ECD568A6C}"/>
          </ac:spMkLst>
        </pc:spChg>
        <pc:spChg chg="add del">
          <ac:chgData name="Woods, Diosa" userId="75a95c00-19af-481f-b804-e4a1fef0184c" providerId="ADAL" clId="{55973F84-3F4D-4DB3-8E4A-F8CC9823F997}" dt="2021-08-18T08:46:14.613" v="7278" actId="478"/>
          <ac:spMkLst>
            <pc:docMk/>
            <pc:sldMk cId="3488214275" sldId="1057"/>
            <ac:spMk id="16" creationId="{32098319-FAFA-4F7D-9A20-AE9E810C2F95}"/>
          </ac:spMkLst>
        </pc:spChg>
        <pc:spChg chg="add mod">
          <ac:chgData name="Woods, Diosa" userId="75a95c00-19af-481f-b804-e4a1fef0184c" providerId="ADAL" clId="{55973F84-3F4D-4DB3-8E4A-F8CC9823F997}" dt="2021-08-18T13:42:59.309" v="9981" actId="14100"/>
          <ac:spMkLst>
            <pc:docMk/>
            <pc:sldMk cId="3488214275" sldId="1057"/>
            <ac:spMk id="17" creationId="{0AD1B61F-8482-4F56-844E-04676C940FEF}"/>
          </ac:spMkLst>
        </pc:spChg>
        <pc:spChg chg="del mod">
          <ac:chgData name="Woods, Diosa" userId="75a95c00-19af-481f-b804-e4a1fef0184c" providerId="ADAL" clId="{55973F84-3F4D-4DB3-8E4A-F8CC9823F997}" dt="2021-08-18T08:44:43.966" v="7261" actId="478"/>
          <ac:spMkLst>
            <pc:docMk/>
            <pc:sldMk cId="3488214275" sldId="1057"/>
            <ac:spMk id="18" creationId="{53B00D25-BBE4-4700-AD0C-BC661799AB55}"/>
          </ac:spMkLst>
        </pc:spChg>
        <pc:spChg chg="mod">
          <ac:chgData name="Woods, Diosa" userId="75a95c00-19af-481f-b804-e4a1fef0184c" providerId="ADAL" clId="{55973F84-3F4D-4DB3-8E4A-F8CC9823F997}" dt="2021-08-18T08:50:13.274" v="7329" actId="1076"/>
          <ac:spMkLst>
            <pc:docMk/>
            <pc:sldMk cId="3488214275" sldId="1057"/>
            <ac:spMk id="21" creationId="{9BADC494-EED7-4A6B-8C07-55700C8E5D95}"/>
          </ac:spMkLst>
        </pc:spChg>
        <pc:spChg chg="add mod">
          <ac:chgData name="Woods, Diosa" userId="75a95c00-19af-481f-b804-e4a1fef0184c" providerId="ADAL" clId="{55973F84-3F4D-4DB3-8E4A-F8CC9823F997}" dt="2021-08-18T13:42:52.068" v="9979" actId="1076"/>
          <ac:spMkLst>
            <pc:docMk/>
            <pc:sldMk cId="3488214275" sldId="1057"/>
            <ac:spMk id="22" creationId="{520FACDD-8FDF-4B19-A41E-9DD0CF0D8884}"/>
          </ac:spMkLst>
        </pc:spChg>
        <pc:spChg chg="add mod">
          <ac:chgData name="Woods, Diosa" userId="75a95c00-19af-481f-b804-e4a1fef0184c" providerId="ADAL" clId="{55973F84-3F4D-4DB3-8E4A-F8CC9823F997}" dt="2021-08-18T09:01:05.132" v="7554" actId="1076"/>
          <ac:spMkLst>
            <pc:docMk/>
            <pc:sldMk cId="3488214275" sldId="1057"/>
            <ac:spMk id="23" creationId="{85F5B1F9-D68E-4A59-8C30-ABFC5EC36894}"/>
          </ac:spMkLst>
        </pc:spChg>
        <pc:spChg chg="add mod">
          <ac:chgData name="Woods, Diosa" userId="75a95c00-19af-481f-b804-e4a1fef0184c" providerId="ADAL" clId="{55973F84-3F4D-4DB3-8E4A-F8CC9823F997}" dt="2021-08-18T13:43:11.869" v="9983" actId="14100"/>
          <ac:spMkLst>
            <pc:docMk/>
            <pc:sldMk cId="3488214275" sldId="1057"/>
            <ac:spMk id="25" creationId="{14566286-F2B3-48CB-8DBD-4187EF5D6476}"/>
          </ac:spMkLst>
        </pc:spChg>
        <pc:spChg chg="add mod">
          <ac:chgData name="Woods, Diosa" userId="75a95c00-19af-481f-b804-e4a1fef0184c" providerId="ADAL" clId="{55973F84-3F4D-4DB3-8E4A-F8CC9823F997}" dt="2021-08-18T09:00:41.226" v="7551" actId="20577"/>
          <ac:spMkLst>
            <pc:docMk/>
            <pc:sldMk cId="3488214275" sldId="1057"/>
            <ac:spMk id="26" creationId="{DBE82DB7-5EAC-4349-9ACC-8C957E2585E7}"/>
          </ac:spMkLst>
        </pc:spChg>
        <pc:spChg chg="add mod">
          <ac:chgData name="Woods, Diosa" userId="75a95c00-19af-481f-b804-e4a1fef0184c" providerId="ADAL" clId="{55973F84-3F4D-4DB3-8E4A-F8CC9823F997}" dt="2021-08-18T13:53:39.944" v="10093" actId="20577"/>
          <ac:spMkLst>
            <pc:docMk/>
            <pc:sldMk cId="3488214275" sldId="1057"/>
            <ac:spMk id="27" creationId="{82351570-4C49-43FC-B3B3-C60A348110A0}"/>
          </ac:spMkLst>
        </pc:spChg>
        <pc:picChg chg="del">
          <ac:chgData name="Woods, Diosa" userId="75a95c00-19af-481f-b804-e4a1fef0184c" providerId="ADAL" clId="{55973F84-3F4D-4DB3-8E4A-F8CC9823F997}" dt="2021-08-18T08:44:40.919" v="7259" actId="478"/>
          <ac:picMkLst>
            <pc:docMk/>
            <pc:sldMk cId="3488214275" sldId="1057"/>
            <ac:picMk id="4" creationId="{0D4B7DB5-42FE-4E25-B524-D46A0E81568E}"/>
          </ac:picMkLst>
        </pc:picChg>
        <pc:picChg chg="add mod ord">
          <ac:chgData name="Woods, Diosa" userId="75a95c00-19af-481f-b804-e4a1fef0184c" providerId="ADAL" clId="{55973F84-3F4D-4DB3-8E4A-F8CC9823F997}" dt="2021-08-18T08:58:40.101" v="7429" actId="14100"/>
          <ac:picMkLst>
            <pc:docMk/>
            <pc:sldMk cId="3488214275" sldId="1057"/>
            <ac:picMk id="8" creationId="{A28D8DDE-A3B4-4DED-B1A5-E9A045B789D1}"/>
          </ac:picMkLst>
        </pc:picChg>
        <pc:picChg chg="del">
          <ac:chgData name="Woods, Diosa" userId="75a95c00-19af-481f-b804-e4a1fef0184c" providerId="ADAL" clId="{55973F84-3F4D-4DB3-8E4A-F8CC9823F997}" dt="2021-08-18T08:44:46.456" v="7263" actId="478"/>
          <ac:picMkLst>
            <pc:docMk/>
            <pc:sldMk cId="3488214275" sldId="1057"/>
            <ac:picMk id="9" creationId="{7005DEA1-9663-4F8E-A1A5-2F675849D1BA}"/>
          </ac:picMkLst>
        </pc:picChg>
        <pc:picChg chg="del">
          <ac:chgData name="Woods, Diosa" userId="75a95c00-19af-481f-b804-e4a1fef0184c" providerId="ADAL" clId="{55973F84-3F4D-4DB3-8E4A-F8CC9823F997}" dt="2021-08-18T08:44:40.407" v="7258" actId="478"/>
          <ac:picMkLst>
            <pc:docMk/>
            <pc:sldMk cId="3488214275" sldId="1057"/>
            <ac:picMk id="11" creationId="{C934EDDC-55CF-4BAB-A2AE-F61404B35150}"/>
          </ac:picMkLst>
        </pc:picChg>
        <pc:picChg chg="add mod">
          <ac:chgData name="Woods, Diosa" userId="75a95c00-19af-481f-b804-e4a1fef0184c" providerId="ADAL" clId="{55973F84-3F4D-4DB3-8E4A-F8CC9823F997}" dt="2021-08-18T13:53:30.726" v="10072" actId="14100"/>
          <ac:picMkLst>
            <pc:docMk/>
            <pc:sldMk cId="3488214275" sldId="1057"/>
            <ac:picMk id="13" creationId="{4E0CAC37-EF31-45E0-85FA-8E3A99853C15}"/>
          </ac:picMkLst>
        </pc:picChg>
        <pc:picChg chg="del mod">
          <ac:chgData name="Woods, Diosa" userId="75a95c00-19af-481f-b804-e4a1fef0184c" providerId="ADAL" clId="{55973F84-3F4D-4DB3-8E4A-F8CC9823F997}" dt="2021-08-18T08:44:10.295" v="7252" actId="478"/>
          <ac:picMkLst>
            <pc:docMk/>
            <pc:sldMk cId="3488214275" sldId="1057"/>
            <ac:picMk id="14" creationId="{6B4F42A6-0B5F-40AC-A0D0-4C48D949B6FB}"/>
          </ac:picMkLst>
        </pc:picChg>
        <pc:picChg chg="add mod">
          <ac:chgData name="Woods, Diosa" userId="75a95c00-19af-481f-b804-e4a1fef0184c" providerId="ADAL" clId="{55973F84-3F4D-4DB3-8E4A-F8CC9823F997}" dt="2021-08-18T13:42:44.356" v="9977" actId="14100"/>
          <ac:picMkLst>
            <pc:docMk/>
            <pc:sldMk cId="3488214275" sldId="1057"/>
            <ac:picMk id="19" creationId="{ABEE5427-E974-4CA5-BF74-B9C0F531E18E}"/>
          </ac:picMkLst>
        </pc:picChg>
        <pc:picChg chg="del">
          <ac:chgData name="Woods, Diosa" userId="75a95c00-19af-481f-b804-e4a1fef0184c" providerId="ADAL" clId="{55973F84-3F4D-4DB3-8E4A-F8CC9823F997}" dt="2021-08-18T08:44:09.572" v="7250" actId="478"/>
          <ac:picMkLst>
            <pc:docMk/>
            <pc:sldMk cId="3488214275" sldId="1057"/>
            <ac:picMk id="20" creationId="{1ED8CB19-A84C-47F7-BF4C-2209D5571893}"/>
          </ac:picMkLst>
        </pc:picChg>
        <pc:picChg chg="add mod">
          <ac:chgData name="Woods, Diosa" userId="75a95c00-19af-481f-b804-e4a1fef0184c" providerId="ADAL" clId="{55973F84-3F4D-4DB3-8E4A-F8CC9823F997}" dt="2021-08-18T13:43:07.044" v="9982" actId="14100"/>
          <ac:picMkLst>
            <pc:docMk/>
            <pc:sldMk cId="3488214275" sldId="1057"/>
            <ac:picMk id="2050" creationId="{F482E4F4-D934-4970-8C28-9C27AACB06DE}"/>
          </ac:picMkLst>
        </pc:picChg>
        <pc:picChg chg="add mod">
          <ac:chgData name="Woods, Diosa" userId="75a95c00-19af-481f-b804-e4a1fef0184c" providerId="ADAL" clId="{55973F84-3F4D-4DB3-8E4A-F8CC9823F997}" dt="2021-08-18T09:00:49.980" v="7552" actId="14100"/>
          <ac:picMkLst>
            <pc:docMk/>
            <pc:sldMk cId="3488214275" sldId="1057"/>
            <ac:picMk id="2052" creationId="{9DE95DF5-AB3D-4C5A-878C-98355D63DCFB}"/>
          </ac:picMkLst>
        </pc:picChg>
      </pc:sldChg>
      <pc:sldChg chg="del">
        <pc:chgData name="Woods, Diosa" userId="75a95c00-19af-481f-b804-e4a1fef0184c" providerId="ADAL" clId="{55973F84-3F4D-4DB3-8E4A-F8CC9823F997}" dt="2021-08-18T09:01:40.875" v="7555" actId="47"/>
        <pc:sldMkLst>
          <pc:docMk/>
          <pc:sldMk cId="379382518" sldId="1058"/>
        </pc:sldMkLst>
      </pc:sldChg>
      <pc:sldChg chg="addSp delSp modSp mod">
        <pc:chgData name="Woods, Diosa" userId="75a95c00-19af-481f-b804-e4a1fef0184c" providerId="ADAL" clId="{55973F84-3F4D-4DB3-8E4A-F8CC9823F997}" dt="2021-08-19T06:47:10.588" v="10629" actId="1076"/>
        <pc:sldMkLst>
          <pc:docMk/>
          <pc:sldMk cId="172588681" sldId="1059"/>
        </pc:sldMkLst>
        <pc:spChg chg="add del mod">
          <ac:chgData name="Woods, Diosa" userId="75a95c00-19af-481f-b804-e4a1fef0184c" providerId="ADAL" clId="{55973F84-3F4D-4DB3-8E4A-F8CC9823F997}" dt="2021-08-19T06:45:45.195" v="10605" actId="478"/>
          <ac:spMkLst>
            <pc:docMk/>
            <pc:sldMk cId="172588681" sldId="1059"/>
            <ac:spMk id="2" creationId="{41C981C7-03A0-4D31-86F6-17D84F7FF5F2}"/>
          </ac:spMkLst>
        </pc:spChg>
        <pc:spChg chg="add mod">
          <ac:chgData name="Woods, Diosa" userId="75a95c00-19af-481f-b804-e4a1fef0184c" providerId="ADAL" clId="{55973F84-3F4D-4DB3-8E4A-F8CC9823F997}" dt="2021-08-19T06:47:00.308" v="10626" actId="1076"/>
          <ac:spMkLst>
            <pc:docMk/>
            <pc:sldMk cId="172588681" sldId="1059"/>
            <ac:spMk id="5" creationId="{095DE89B-2D33-4A76-B6F1-8516BC9CC64D}"/>
          </ac:spMkLst>
        </pc:spChg>
        <pc:spChg chg="mod">
          <ac:chgData name="Woods, Diosa" userId="75a95c00-19af-481f-b804-e4a1fef0184c" providerId="ADAL" clId="{55973F84-3F4D-4DB3-8E4A-F8CC9823F997}" dt="2021-08-19T06:28:16.264" v="10578" actId="1076"/>
          <ac:spMkLst>
            <pc:docMk/>
            <pc:sldMk cId="172588681" sldId="1059"/>
            <ac:spMk id="10" creationId="{F83CDAD8-588F-4155-87D2-1510481D16D4}"/>
          </ac:spMkLst>
        </pc:spChg>
        <pc:spChg chg="mod">
          <ac:chgData name="Woods, Diosa" userId="75a95c00-19af-481f-b804-e4a1fef0184c" providerId="ADAL" clId="{55973F84-3F4D-4DB3-8E4A-F8CC9823F997}" dt="2021-08-19T06:28:06.280" v="10575" actId="1076"/>
          <ac:spMkLst>
            <pc:docMk/>
            <pc:sldMk cId="172588681" sldId="1059"/>
            <ac:spMk id="17" creationId="{C0BC9768-73D2-4873-983C-8687AAF9B35F}"/>
          </ac:spMkLst>
        </pc:spChg>
        <pc:spChg chg="add mod">
          <ac:chgData name="Woods, Diosa" userId="75a95c00-19af-481f-b804-e4a1fef0184c" providerId="ADAL" clId="{55973F84-3F4D-4DB3-8E4A-F8CC9823F997}" dt="2021-08-19T06:46:43.748" v="10622" actId="1076"/>
          <ac:spMkLst>
            <pc:docMk/>
            <pc:sldMk cId="172588681" sldId="1059"/>
            <ac:spMk id="22" creationId="{9552FDCE-B3B5-41DF-B866-528AF2D1910F}"/>
          </ac:spMkLst>
        </pc:spChg>
        <pc:spChg chg="del mod">
          <ac:chgData name="Woods, Diosa" userId="75a95c00-19af-481f-b804-e4a1fef0184c" providerId="ADAL" clId="{55973F84-3F4D-4DB3-8E4A-F8CC9823F997}" dt="2021-08-19T06:45:45.812" v="10607" actId="478"/>
          <ac:spMkLst>
            <pc:docMk/>
            <pc:sldMk cId="172588681" sldId="1059"/>
            <ac:spMk id="24" creationId="{D0E81C02-92B1-4C9D-9A22-34BEEB21B9FD}"/>
          </ac:spMkLst>
        </pc:spChg>
        <pc:spChg chg="del mod">
          <ac:chgData name="Woods, Diosa" userId="75a95c00-19af-481f-b804-e4a1fef0184c" providerId="ADAL" clId="{55973F84-3F4D-4DB3-8E4A-F8CC9823F997}" dt="2021-08-19T06:45:43.607" v="10604" actId="478"/>
          <ac:spMkLst>
            <pc:docMk/>
            <pc:sldMk cId="172588681" sldId="1059"/>
            <ac:spMk id="25" creationId="{6AE76FDD-4E28-413D-8A3D-8CEA2BB22515}"/>
          </ac:spMkLst>
        </pc:spChg>
        <pc:spChg chg="del">
          <ac:chgData name="Woods, Diosa" userId="75a95c00-19af-481f-b804-e4a1fef0184c" providerId="ADAL" clId="{55973F84-3F4D-4DB3-8E4A-F8CC9823F997}" dt="2021-08-17T10:16:31.279" v="1388" actId="478"/>
          <ac:spMkLst>
            <pc:docMk/>
            <pc:sldMk cId="172588681" sldId="1059"/>
            <ac:spMk id="27" creationId="{2E91DBD1-D944-4048-AC37-559197E9AB3A}"/>
          </ac:spMkLst>
        </pc:spChg>
        <pc:spChg chg="del mod">
          <ac:chgData name="Woods, Diosa" userId="75a95c00-19af-481f-b804-e4a1fef0184c" providerId="ADAL" clId="{55973F84-3F4D-4DB3-8E4A-F8CC9823F997}" dt="2021-08-19T06:45:49.293" v="10609" actId="478"/>
          <ac:spMkLst>
            <pc:docMk/>
            <pc:sldMk cId="172588681" sldId="1059"/>
            <ac:spMk id="28" creationId="{6A941DE6-8301-47F9-8127-97D92AE05DB1}"/>
          </ac:spMkLst>
        </pc:spChg>
        <pc:spChg chg="mod">
          <ac:chgData name="Woods, Diosa" userId="75a95c00-19af-481f-b804-e4a1fef0184c" providerId="ADAL" clId="{55973F84-3F4D-4DB3-8E4A-F8CC9823F997}" dt="2021-08-17T10:20:08.227" v="1438" actId="20577"/>
          <ac:spMkLst>
            <pc:docMk/>
            <pc:sldMk cId="172588681" sldId="1059"/>
            <ac:spMk id="30" creationId="{25A1BA2E-C5BC-40CC-8659-69843C068CD1}"/>
          </ac:spMkLst>
        </pc:spChg>
        <pc:spChg chg="mod">
          <ac:chgData name="Woods, Diosa" userId="75a95c00-19af-481f-b804-e4a1fef0184c" providerId="ADAL" clId="{55973F84-3F4D-4DB3-8E4A-F8CC9823F997}" dt="2021-08-18T14:09:53.889" v="10481" actId="20577"/>
          <ac:spMkLst>
            <pc:docMk/>
            <pc:sldMk cId="172588681" sldId="1059"/>
            <ac:spMk id="48" creationId="{289B9B41-4C40-4A4C-8176-8689CFAAE83B}"/>
          </ac:spMkLst>
        </pc:spChg>
        <pc:picChg chg="mod">
          <ac:chgData name="Woods, Diosa" userId="75a95c00-19af-481f-b804-e4a1fef0184c" providerId="ADAL" clId="{55973F84-3F4D-4DB3-8E4A-F8CC9823F997}" dt="2021-08-19T06:28:18.775" v="10579" actId="1076"/>
          <ac:picMkLst>
            <pc:docMk/>
            <pc:sldMk cId="172588681" sldId="1059"/>
            <ac:picMk id="4" creationId="{75A73083-998E-4DDE-8DDA-71BC655E28ED}"/>
          </ac:picMkLst>
        </pc:picChg>
        <pc:picChg chg="mod">
          <ac:chgData name="Woods, Diosa" userId="75a95c00-19af-481f-b804-e4a1fef0184c" providerId="ADAL" clId="{55973F84-3F4D-4DB3-8E4A-F8CC9823F997}" dt="2021-08-19T06:28:10.191" v="10576" actId="1076"/>
          <ac:picMkLst>
            <pc:docMk/>
            <pc:sldMk cId="172588681" sldId="1059"/>
            <ac:picMk id="16" creationId="{D831C3BC-EBA5-4F1E-8265-96F6D12B71C9}"/>
          </ac:picMkLst>
        </pc:picChg>
        <pc:picChg chg="add mod">
          <ac:chgData name="Woods, Diosa" userId="75a95c00-19af-481f-b804-e4a1fef0184c" providerId="ADAL" clId="{55973F84-3F4D-4DB3-8E4A-F8CC9823F997}" dt="2021-08-19T06:47:10.588" v="10629" actId="1076"/>
          <ac:picMkLst>
            <pc:docMk/>
            <pc:sldMk cId="172588681" sldId="1059"/>
            <ac:picMk id="20" creationId="{41835FF1-5451-4F8E-BCAD-88B8692AD929}"/>
          </ac:picMkLst>
        </pc:picChg>
        <pc:picChg chg="del mod">
          <ac:chgData name="Woods, Diosa" userId="75a95c00-19af-481f-b804-e4a1fef0184c" providerId="ADAL" clId="{55973F84-3F4D-4DB3-8E4A-F8CC9823F997}" dt="2021-08-17T10:14:16.662" v="1306" actId="478"/>
          <ac:picMkLst>
            <pc:docMk/>
            <pc:sldMk cId="172588681" sldId="1059"/>
            <ac:picMk id="26" creationId="{02E4CA93-E569-42E3-A7CA-3FE3D9582F62}"/>
          </ac:picMkLst>
        </pc:picChg>
        <pc:cxnChg chg="mod">
          <ac:chgData name="Woods, Diosa" userId="75a95c00-19af-481f-b804-e4a1fef0184c" providerId="ADAL" clId="{55973F84-3F4D-4DB3-8E4A-F8CC9823F997}" dt="2021-08-19T06:29:05.647" v="10587" actId="1076"/>
          <ac:cxnSpMkLst>
            <pc:docMk/>
            <pc:sldMk cId="172588681" sldId="1059"/>
            <ac:cxnSpMk id="18" creationId="{5DCCD849-282E-4AF8-BD17-E5B9CCFF02A5}"/>
          </ac:cxnSpMkLst>
        </pc:cxnChg>
        <pc:cxnChg chg="mod">
          <ac:chgData name="Woods, Diosa" userId="75a95c00-19af-481f-b804-e4a1fef0184c" providerId="ADAL" clId="{55973F84-3F4D-4DB3-8E4A-F8CC9823F997}" dt="2021-08-19T06:29:09.495" v="10588" actId="1076"/>
          <ac:cxnSpMkLst>
            <pc:docMk/>
            <pc:sldMk cId="172588681" sldId="1059"/>
            <ac:cxnSpMk id="19" creationId="{7D7A4801-459C-4DE2-BED0-9B14BCFB2FD2}"/>
          </ac:cxnSpMkLst>
        </pc:cxnChg>
        <pc:cxnChg chg="add mod">
          <ac:chgData name="Woods, Diosa" userId="75a95c00-19af-481f-b804-e4a1fef0184c" providerId="ADAL" clId="{55973F84-3F4D-4DB3-8E4A-F8CC9823F997}" dt="2021-08-19T06:46:38.284" v="10621" actId="1076"/>
          <ac:cxnSpMkLst>
            <pc:docMk/>
            <pc:sldMk cId="172588681" sldId="1059"/>
            <ac:cxnSpMk id="26" creationId="{AC627394-7625-405D-874A-EB4AB095A10B}"/>
          </ac:cxnSpMkLst>
        </pc:cxnChg>
      </pc:sldChg>
      <pc:sldChg chg="modSp mod">
        <pc:chgData name="Woods, Diosa" userId="75a95c00-19af-481f-b804-e4a1fef0184c" providerId="ADAL" clId="{55973F84-3F4D-4DB3-8E4A-F8CC9823F997}" dt="2021-08-18T14:10:43.337" v="10495" actId="20577"/>
        <pc:sldMkLst>
          <pc:docMk/>
          <pc:sldMk cId="173054792" sldId="1060"/>
        </pc:sldMkLst>
        <pc:spChg chg="mod">
          <ac:chgData name="Woods, Diosa" userId="75a95c00-19af-481f-b804-e4a1fef0184c" providerId="ADAL" clId="{55973F84-3F4D-4DB3-8E4A-F8CC9823F997}" dt="2021-08-18T14:10:43.337" v="10495" actId="20577"/>
          <ac:spMkLst>
            <pc:docMk/>
            <pc:sldMk cId="173054792" sldId="1060"/>
            <ac:spMk id="6" creationId="{FA7A3DA5-20FB-4B03-8994-52BEDE314722}"/>
          </ac:spMkLst>
        </pc:spChg>
      </pc:sldChg>
      <pc:sldChg chg="delSp modSp del">
        <pc:chgData name="Woods, Diosa" userId="75a95c00-19af-481f-b804-e4a1fef0184c" providerId="ADAL" clId="{55973F84-3F4D-4DB3-8E4A-F8CC9823F997}" dt="2021-08-18T12:13:35.856" v="9046" actId="47"/>
        <pc:sldMkLst>
          <pc:docMk/>
          <pc:sldMk cId="3178922624" sldId="1061"/>
        </pc:sldMkLst>
        <pc:spChg chg="del mod">
          <ac:chgData name="Woods, Diosa" userId="75a95c00-19af-481f-b804-e4a1fef0184c" providerId="ADAL" clId="{55973F84-3F4D-4DB3-8E4A-F8CC9823F997}" dt="2021-08-18T12:13:31.140" v="9045" actId="21"/>
          <ac:spMkLst>
            <pc:docMk/>
            <pc:sldMk cId="3178922624" sldId="1061"/>
            <ac:spMk id="11" creationId="{FE513F16-837F-45C4-8B4D-9407BAAA51D2}"/>
          </ac:spMkLst>
        </pc:spChg>
        <pc:spChg chg="del mod">
          <ac:chgData name="Woods, Diosa" userId="75a95c00-19af-481f-b804-e4a1fef0184c" providerId="ADAL" clId="{55973F84-3F4D-4DB3-8E4A-F8CC9823F997}" dt="2021-08-18T12:13:31.140" v="9045" actId="21"/>
          <ac:spMkLst>
            <pc:docMk/>
            <pc:sldMk cId="3178922624" sldId="1061"/>
            <ac:spMk id="12" creationId="{5149DE04-E4CF-43ED-AC0D-683EBB2D9353}"/>
          </ac:spMkLst>
        </pc:spChg>
        <pc:spChg chg="del mod">
          <ac:chgData name="Woods, Diosa" userId="75a95c00-19af-481f-b804-e4a1fef0184c" providerId="ADAL" clId="{55973F84-3F4D-4DB3-8E4A-F8CC9823F997}" dt="2021-08-18T12:13:31.140" v="9045" actId="21"/>
          <ac:spMkLst>
            <pc:docMk/>
            <pc:sldMk cId="3178922624" sldId="1061"/>
            <ac:spMk id="16" creationId="{D11975E8-49E0-451C-A3CF-AC3182D804EA}"/>
          </ac:spMkLst>
        </pc:spChg>
        <pc:spChg chg="del mod">
          <ac:chgData name="Woods, Diosa" userId="75a95c00-19af-481f-b804-e4a1fef0184c" providerId="ADAL" clId="{55973F84-3F4D-4DB3-8E4A-F8CC9823F997}" dt="2021-08-18T12:13:31.140" v="9045" actId="21"/>
          <ac:spMkLst>
            <pc:docMk/>
            <pc:sldMk cId="3178922624" sldId="1061"/>
            <ac:spMk id="22" creationId="{9BC3217C-A408-4B62-A772-77568E81001B}"/>
          </ac:spMkLst>
        </pc:spChg>
        <pc:picChg chg="del mod">
          <ac:chgData name="Woods, Diosa" userId="75a95c00-19af-481f-b804-e4a1fef0184c" providerId="ADAL" clId="{55973F84-3F4D-4DB3-8E4A-F8CC9823F997}" dt="2021-08-18T12:13:31.140" v="9045" actId="21"/>
          <ac:picMkLst>
            <pc:docMk/>
            <pc:sldMk cId="3178922624" sldId="1061"/>
            <ac:picMk id="15" creationId="{6EB0A2E5-458A-4227-B51F-CC801B4D6C7A}"/>
          </ac:picMkLst>
        </pc:picChg>
      </pc:sldChg>
      <pc:sldChg chg="del">
        <pc:chgData name="Woods, Diosa" userId="75a95c00-19af-481f-b804-e4a1fef0184c" providerId="ADAL" clId="{55973F84-3F4D-4DB3-8E4A-F8CC9823F997}" dt="2021-08-18T11:09:56.425" v="8366" actId="47"/>
        <pc:sldMkLst>
          <pc:docMk/>
          <pc:sldMk cId="2837877198" sldId="1063"/>
        </pc:sldMkLst>
      </pc:sldChg>
      <pc:sldChg chg="addSp delSp modSp new mod ord">
        <pc:chgData name="Woods, Diosa" userId="75a95c00-19af-481f-b804-e4a1fef0184c" providerId="ADAL" clId="{55973F84-3F4D-4DB3-8E4A-F8CC9823F997}" dt="2021-08-18T14:23:54.176" v="10528" actId="1076"/>
        <pc:sldMkLst>
          <pc:docMk/>
          <pc:sldMk cId="2922350244" sldId="1064"/>
        </pc:sldMkLst>
        <pc:spChg chg="del mod">
          <ac:chgData name="Woods, Diosa" userId="75a95c00-19af-481f-b804-e4a1fef0184c" providerId="ADAL" clId="{55973F84-3F4D-4DB3-8E4A-F8CC9823F997}" dt="2021-08-18T06:57:49.480" v="5386" actId="478"/>
          <ac:spMkLst>
            <pc:docMk/>
            <pc:sldMk cId="2922350244" sldId="1064"/>
            <ac:spMk id="2" creationId="{F2F8DB7E-382A-4532-B7EB-BB672FEA192C}"/>
          </ac:spMkLst>
        </pc:spChg>
        <pc:spChg chg="mod">
          <ac:chgData name="Woods, Diosa" userId="75a95c00-19af-481f-b804-e4a1fef0184c" providerId="ADAL" clId="{55973F84-3F4D-4DB3-8E4A-F8CC9823F997}" dt="2021-08-18T13:55:58.575" v="10133" actId="1076"/>
          <ac:spMkLst>
            <pc:docMk/>
            <pc:sldMk cId="2922350244" sldId="1064"/>
            <ac:spMk id="3" creationId="{C91CC591-9387-4C2F-899A-AEADA6D55923}"/>
          </ac:spMkLst>
        </pc:spChg>
        <pc:spChg chg="add mod">
          <ac:chgData name="Woods, Diosa" userId="75a95c00-19af-481f-b804-e4a1fef0184c" providerId="ADAL" clId="{55973F84-3F4D-4DB3-8E4A-F8CC9823F997}" dt="2021-08-18T06:23:10.703" v="2873" actId="1076"/>
          <ac:spMkLst>
            <pc:docMk/>
            <pc:sldMk cId="2922350244" sldId="1064"/>
            <ac:spMk id="4" creationId="{291521BB-68B2-47F0-98B3-2E5875B8255F}"/>
          </ac:spMkLst>
        </pc:spChg>
        <pc:spChg chg="add del mod">
          <ac:chgData name="Woods, Diosa" userId="75a95c00-19af-481f-b804-e4a1fef0184c" providerId="ADAL" clId="{55973F84-3F4D-4DB3-8E4A-F8CC9823F997}" dt="2021-08-18T06:17:51.224" v="2645" actId="478"/>
          <ac:spMkLst>
            <pc:docMk/>
            <pc:sldMk cId="2922350244" sldId="1064"/>
            <ac:spMk id="5" creationId="{4419DAEE-67D7-4E13-B98F-04E8D32CA33F}"/>
          </ac:spMkLst>
        </pc:spChg>
        <pc:spChg chg="add del mod">
          <ac:chgData name="Woods, Diosa" userId="75a95c00-19af-481f-b804-e4a1fef0184c" providerId="ADAL" clId="{55973F84-3F4D-4DB3-8E4A-F8CC9823F997}" dt="2021-08-18T06:11:16.200" v="2476" actId="478"/>
          <ac:spMkLst>
            <pc:docMk/>
            <pc:sldMk cId="2922350244" sldId="1064"/>
            <ac:spMk id="6" creationId="{80118310-05E2-47AF-9C33-FDE476B97194}"/>
          </ac:spMkLst>
        </pc:spChg>
        <pc:spChg chg="add mod">
          <ac:chgData name="Woods, Diosa" userId="75a95c00-19af-481f-b804-e4a1fef0184c" providerId="ADAL" clId="{55973F84-3F4D-4DB3-8E4A-F8CC9823F997}" dt="2021-08-18T13:58:02.895" v="10146" actId="1076"/>
          <ac:spMkLst>
            <pc:docMk/>
            <pc:sldMk cId="2922350244" sldId="1064"/>
            <ac:spMk id="10" creationId="{CD5C5C73-A219-4F7C-A83C-C9CD4E43A4C8}"/>
          </ac:spMkLst>
        </pc:spChg>
        <pc:spChg chg="add del mod">
          <ac:chgData name="Woods, Diosa" userId="75a95c00-19af-481f-b804-e4a1fef0184c" providerId="ADAL" clId="{55973F84-3F4D-4DB3-8E4A-F8CC9823F997}" dt="2021-08-18T06:21:13.923" v="2677" actId="478"/>
          <ac:spMkLst>
            <pc:docMk/>
            <pc:sldMk cId="2922350244" sldId="1064"/>
            <ac:spMk id="12" creationId="{B59E4D45-B6A9-4D26-B22F-89547B336B79}"/>
          </ac:spMkLst>
        </pc:spChg>
        <pc:spChg chg="add del mod">
          <ac:chgData name="Woods, Diosa" userId="75a95c00-19af-481f-b804-e4a1fef0184c" providerId="ADAL" clId="{55973F84-3F4D-4DB3-8E4A-F8CC9823F997}" dt="2021-08-18T06:49:23.253" v="5206" actId="22"/>
          <ac:spMkLst>
            <pc:docMk/>
            <pc:sldMk cId="2922350244" sldId="1064"/>
            <ac:spMk id="14" creationId="{A641AC6C-689D-4BAC-9187-6A22AD2B2F41}"/>
          </ac:spMkLst>
        </pc:spChg>
        <pc:spChg chg="add mod">
          <ac:chgData name="Woods, Diosa" userId="75a95c00-19af-481f-b804-e4a1fef0184c" providerId="ADAL" clId="{55973F84-3F4D-4DB3-8E4A-F8CC9823F997}" dt="2021-08-18T13:56:07.551" v="10135" actId="1076"/>
          <ac:spMkLst>
            <pc:docMk/>
            <pc:sldMk cId="2922350244" sldId="1064"/>
            <ac:spMk id="16" creationId="{0D378119-C6E5-4DC7-8078-F7D39A8D4346}"/>
          </ac:spMkLst>
        </pc:spChg>
        <pc:spChg chg="add del mod">
          <ac:chgData name="Woods, Diosa" userId="75a95c00-19af-481f-b804-e4a1fef0184c" providerId="ADAL" clId="{55973F84-3F4D-4DB3-8E4A-F8CC9823F997}" dt="2021-08-18T07:13:21.908" v="5690"/>
          <ac:spMkLst>
            <pc:docMk/>
            <pc:sldMk cId="2922350244" sldId="1064"/>
            <ac:spMk id="18" creationId="{A72323F8-5B9D-46F2-94DB-8DA99C726D0D}"/>
          </ac:spMkLst>
        </pc:spChg>
        <pc:spChg chg="add del mod">
          <ac:chgData name="Woods, Diosa" userId="75a95c00-19af-481f-b804-e4a1fef0184c" providerId="ADAL" clId="{55973F84-3F4D-4DB3-8E4A-F8CC9823F997}" dt="2021-08-18T13:57:37.695" v="10143" actId="1076"/>
          <ac:spMkLst>
            <pc:docMk/>
            <pc:sldMk cId="2922350244" sldId="1064"/>
            <ac:spMk id="19" creationId="{C5186C20-43B3-49BE-9719-D995CECFCB9E}"/>
          </ac:spMkLst>
        </pc:spChg>
        <pc:spChg chg="add mod">
          <ac:chgData name="Woods, Diosa" userId="75a95c00-19af-481f-b804-e4a1fef0184c" providerId="ADAL" clId="{55973F84-3F4D-4DB3-8E4A-F8CC9823F997}" dt="2021-08-18T14:23:54.176" v="10528" actId="1076"/>
          <ac:spMkLst>
            <pc:docMk/>
            <pc:sldMk cId="2922350244" sldId="1064"/>
            <ac:spMk id="25" creationId="{DE2812D3-27EC-44A6-A0EE-E7C9C83F1795}"/>
          </ac:spMkLst>
        </pc:spChg>
        <pc:spChg chg="add del mod">
          <ac:chgData name="Woods, Diosa" userId="75a95c00-19af-481f-b804-e4a1fef0184c" providerId="ADAL" clId="{55973F84-3F4D-4DB3-8E4A-F8CC9823F997}" dt="2021-08-18T13:55:14.586" v="10108" actId="478"/>
          <ac:spMkLst>
            <pc:docMk/>
            <pc:sldMk cId="2922350244" sldId="1064"/>
            <ac:spMk id="26" creationId="{39B8236C-812D-45FF-AA1E-0C4C8648B7FC}"/>
          </ac:spMkLst>
        </pc:spChg>
        <pc:spChg chg="add mod">
          <ac:chgData name="Woods, Diosa" userId="75a95c00-19af-481f-b804-e4a1fef0184c" providerId="ADAL" clId="{55973F84-3F4D-4DB3-8E4A-F8CC9823F997}" dt="2021-08-18T13:55:27.092" v="10131" actId="20577"/>
          <ac:spMkLst>
            <pc:docMk/>
            <pc:sldMk cId="2922350244" sldId="1064"/>
            <ac:spMk id="27" creationId="{4FFB6BCC-4DB8-43E4-B051-63924294AB1C}"/>
          </ac:spMkLst>
        </pc:spChg>
        <pc:picChg chg="add mod">
          <ac:chgData name="Woods, Diosa" userId="75a95c00-19af-481f-b804-e4a1fef0184c" providerId="ADAL" clId="{55973F84-3F4D-4DB3-8E4A-F8CC9823F997}" dt="2021-08-18T13:55:52.951" v="10132" actId="1076"/>
          <ac:picMkLst>
            <pc:docMk/>
            <pc:sldMk cId="2922350244" sldId="1064"/>
            <ac:picMk id="8" creationId="{573D849A-EB28-4A11-8B83-A897C2268B60}"/>
          </ac:picMkLst>
        </pc:picChg>
        <pc:picChg chg="add del mod">
          <ac:chgData name="Woods, Diosa" userId="75a95c00-19af-481f-b804-e4a1fef0184c" providerId="ADAL" clId="{55973F84-3F4D-4DB3-8E4A-F8CC9823F997}" dt="2021-08-18T07:38:33.333" v="5763"/>
          <ac:picMkLst>
            <pc:docMk/>
            <pc:sldMk cId="2922350244" sldId="1064"/>
            <ac:picMk id="1026" creationId="{C1271BD3-815C-42CF-B8DC-FDDB5D7BB3A2}"/>
          </ac:picMkLst>
        </pc:picChg>
        <pc:picChg chg="add del mod">
          <ac:chgData name="Woods, Diosa" userId="75a95c00-19af-481f-b804-e4a1fef0184c" providerId="ADAL" clId="{55973F84-3F4D-4DB3-8E4A-F8CC9823F997}" dt="2021-08-18T07:38:29.285" v="5760"/>
          <ac:picMkLst>
            <pc:docMk/>
            <pc:sldMk cId="2922350244" sldId="1064"/>
            <ac:picMk id="1028" creationId="{074ED799-304F-4205-A004-9035594D613E}"/>
          </ac:picMkLst>
        </pc:picChg>
        <pc:picChg chg="add del">
          <ac:chgData name="Woods, Diosa" userId="75a95c00-19af-481f-b804-e4a1fef0184c" providerId="ADAL" clId="{55973F84-3F4D-4DB3-8E4A-F8CC9823F997}" dt="2021-08-18T07:38:26.772" v="5756"/>
          <ac:picMkLst>
            <pc:docMk/>
            <pc:sldMk cId="2922350244" sldId="1064"/>
            <ac:picMk id="1030" creationId="{95CF8090-473B-40BA-9A82-DB4854C3FFE9}"/>
          </ac:picMkLst>
        </pc:picChg>
        <pc:picChg chg="add mod">
          <ac:chgData name="Woods, Diosa" userId="75a95c00-19af-481f-b804-e4a1fef0184c" providerId="ADAL" clId="{55973F84-3F4D-4DB3-8E4A-F8CC9823F997}" dt="2021-08-18T13:57:29.462" v="10142" actId="14100"/>
          <ac:picMkLst>
            <pc:docMk/>
            <pc:sldMk cId="2922350244" sldId="1064"/>
            <ac:picMk id="1032" creationId="{1BB6055D-55D2-4033-8C84-C12755E6248D}"/>
          </ac:picMkLst>
        </pc:picChg>
      </pc:sldChg>
    </pc:docChg>
  </pc:docChgLst>
  <pc:docChgLst>
    <pc:chgData name="Chiasson , Jill L (Nairobi)" userId="408a1663-86e6-47f6-89c2-791cb76ce7aa" providerId="ADAL" clId="{76299FF3-222D-4CE0-826F-3EA4BFC4399C}"/>
    <pc:docChg chg="undo custSel modSld">
      <pc:chgData name="Chiasson , Jill L (Nairobi)" userId="408a1663-86e6-47f6-89c2-791cb76ce7aa" providerId="ADAL" clId="{76299FF3-222D-4CE0-826F-3EA4BFC4399C}" dt="2021-08-18T14:14:03.421" v="28" actId="20577"/>
      <pc:docMkLst>
        <pc:docMk/>
      </pc:docMkLst>
      <pc:sldChg chg="delSp modSp mod">
        <pc:chgData name="Chiasson , Jill L (Nairobi)" userId="408a1663-86e6-47f6-89c2-791cb76ce7aa" providerId="ADAL" clId="{76299FF3-222D-4CE0-826F-3EA4BFC4399C}" dt="2021-08-18T14:14:03.421" v="28" actId="20577"/>
        <pc:sldMkLst>
          <pc:docMk/>
          <pc:sldMk cId="1402827086" sldId="886"/>
        </pc:sldMkLst>
        <pc:spChg chg="mod">
          <ac:chgData name="Chiasson , Jill L (Nairobi)" userId="408a1663-86e6-47f6-89c2-791cb76ce7aa" providerId="ADAL" clId="{76299FF3-222D-4CE0-826F-3EA4BFC4399C}" dt="2021-08-18T13:49:01.353" v="16" actId="1076"/>
          <ac:spMkLst>
            <pc:docMk/>
            <pc:sldMk cId="1402827086" sldId="886"/>
            <ac:spMk id="26" creationId="{D79845BF-42D9-4698-8159-8225F76186D4}"/>
          </ac:spMkLst>
        </pc:spChg>
        <pc:spChg chg="del mod">
          <ac:chgData name="Chiasson , Jill L (Nairobi)" userId="408a1663-86e6-47f6-89c2-791cb76ce7aa" providerId="ADAL" clId="{76299FF3-222D-4CE0-826F-3EA4BFC4399C}" dt="2021-08-18T13:48:57.883" v="15" actId="478"/>
          <ac:spMkLst>
            <pc:docMk/>
            <pc:sldMk cId="1402827086" sldId="886"/>
            <ac:spMk id="42" creationId="{C5DE4714-5AB2-455F-A1AB-D3C01F1056F7}"/>
          </ac:spMkLst>
        </pc:spChg>
        <pc:spChg chg="mod">
          <ac:chgData name="Chiasson , Jill L (Nairobi)" userId="408a1663-86e6-47f6-89c2-791cb76ce7aa" providerId="ADAL" clId="{76299FF3-222D-4CE0-826F-3EA4BFC4399C}" dt="2021-08-18T14:14:03.421" v="28" actId="20577"/>
          <ac:spMkLst>
            <pc:docMk/>
            <pc:sldMk cId="1402827086" sldId="886"/>
            <ac:spMk id="59" creationId="{A2CAA5E3-90B8-4335-8E55-24AFBD19ACB2}"/>
          </ac:spMkLst>
        </pc:spChg>
      </pc:sldChg>
      <pc:sldChg chg="modSp mod">
        <pc:chgData name="Chiasson , Jill L (Nairobi)" userId="408a1663-86e6-47f6-89c2-791cb76ce7aa" providerId="ADAL" clId="{76299FF3-222D-4CE0-826F-3EA4BFC4399C}" dt="2021-08-18T13:44:28.242" v="1" actId="1076"/>
        <pc:sldMkLst>
          <pc:docMk/>
          <pc:sldMk cId="391041826" sldId="1008"/>
        </pc:sldMkLst>
        <pc:spChg chg="mod">
          <ac:chgData name="Chiasson , Jill L (Nairobi)" userId="408a1663-86e6-47f6-89c2-791cb76ce7aa" providerId="ADAL" clId="{76299FF3-222D-4CE0-826F-3EA4BFC4399C}" dt="2021-08-18T13:44:28.242" v="1" actId="1076"/>
          <ac:spMkLst>
            <pc:docMk/>
            <pc:sldMk cId="391041826" sldId="1008"/>
            <ac:spMk id="21" creationId="{FA96C8B1-110A-43DE-9578-3689BBF9E096}"/>
          </ac:spMkLst>
        </pc:spChg>
      </pc:sldChg>
      <pc:sldChg chg="delSp mod">
        <pc:chgData name="Chiasson , Jill L (Nairobi)" userId="408a1663-86e6-47f6-89c2-791cb76ce7aa" providerId="ADAL" clId="{76299FF3-222D-4CE0-826F-3EA4BFC4399C}" dt="2021-08-18T13:53:37.219" v="17" actId="478"/>
        <pc:sldMkLst>
          <pc:docMk/>
          <pc:sldMk cId="3488214275" sldId="1057"/>
        </pc:sldMkLst>
        <pc:spChg chg="del">
          <ac:chgData name="Chiasson , Jill L (Nairobi)" userId="408a1663-86e6-47f6-89c2-791cb76ce7aa" providerId="ADAL" clId="{76299FF3-222D-4CE0-826F-3EA4BFC4399C}" dt="2021-08-18T13:53:37.219" v="17" actId="478"/>
          <ac:spMkLst>
            <pc:docMk/>
            <pc:sldMk cId="3488214275" sldId="1057"/>
            <ac:spMk id="21" creationId="{9BADC494-EED7-4A6B-8C07-55700C8E5D9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1C042AB4-0E18-433E-8046-8524401F4FB3}" type="datetimeFigureOut">
              <a:rPr lang="en-US" smtClean="0"/>
              <a:t>9/1/2021</a:t>
            </a:fld>
            <a:endParaRPr lang="en-US"/>
          </a:p>
        </p:txBody>
      </p:sp>
      <p:sp>
        <p:nvSpPr>
          <p:cNvPr id="4" name="Slide Image Placeholder 3"/>
          <p:cNvSpPr>
            <a:spLocks noGrp="1" noRot="1" noChangeAspect="1"/>
          </p:cNvSpPr>
          <p:nvPr>
            <p:ph type="sldImg" idx="2"/>
          </p:nvPr>
        </p:nvSpPr>
        <p:spPr>
          <a:xfrm>
            <a:off x="2105025" y="1241425"/>
            <a:ext cx="25876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F66B8C38-867D-4C5C-A92C-96DC046C5E36}" type="slidenum">
              <a:rPr lang="en-US" smtClean="0"/>
              <a:t>‹#›</a:t>
            </a:fld>
            <a:endParaRPr lang="en-US"/>
          </a:p>
        </p:txBody>
      </p:sp>
    </p:spTree>
    <p:extLst>
      <p:ext uri="{BB962C8B-B14F-4D97-AF65-F5344CB8AC3E}">
        <p14:creationId xmlns:p14="http://schemas.microsoft.com/office/powerpoint/2010/main" val="29953355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p>
        </p:txBody>
      </p:sp>
      <p:sp>
        <p:nvSpPr>
          <p:cNvPr id="4" name="Date Placeholder 3"/>
          <p:cNvSpPr>
            <a:spLocks noGrp="1"/>
          </p:cNvSpPr>
          <p:nvPr>
            <p:ph type="dt" sz="half" idx="10"/>
          </p:nvPr>
        </p:nvSpPr>
        <p:spPr/>
        <p:txBody>
          <a:bodyPr/>
          <a:lstStyle/>
          <a:p>
            <a:fld id="{95215A06-7CA4-4915-B31C-53F83880CEBF}" type="datetimeFigureOut">
              <a:rPr lang="en-US" smtClean="0"/>
              <a:t>9/1/2021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5226E7-CA5F-4222-9974-BCFF70EF56C0}" type="slidenum">
              <a:rPr lang="en-US" smtClean="0"/>
              <a:t>‹#›</a:t>
            </a:fld>
            <a:endParaRPr lang="en-US"/>
          </a:p>
        </p:txBody>
      </p:sp>
    </p:spTree>
    <p:extLst>
      <p:ext uri="{BB962C8B-B14F-4D97-AF65-F5344CB8AC3E}">
        <p14:creationId xmlns:p14="http://schemas.microsoft.com/office/powerpoint/2010/main" val="3352939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215A06-7CA4-4915-B31C-53F83880CEBF}" type="datetimeFigureOut">
              <a:rPr lang="en-US" smtClean="0"/>
              <a:t>9/1/2021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5226E7-CA5F-4222-9974-BCFF70EF56C0}" type="slidenum">
              <a:rPr lang="en-US" smtClean="0"/>
              <a:t>‹#›</a:t>
            </a:fld>
            <a:endParaRPr lang="en-US"/>
          </a:p>
        </p:txBody>
      </p:sp>
    </p:spTree>
    <p:extLst>
      <p:ext uri="{BB962C8B-B14F-4D97-AF65-F5344CB8AC3E}">
        <p14:creationId xmlns:p14="http://schemas.microsoft.com/office/powerpoint/2010/main" val="1994016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215A06-7CA4-4915-B31C-53F83880CEBF}" type="datetimeFigureOut">
              <a:rPr lang="en-US" smtClean="0"/>
              <a:t>9/1/2021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5226E7-CA5F-4222-9974-BCFF70EF56C0}" type="slidenum">
              <a:rPr lang="en-US" smtClean="0"/>
              <a:t>‹#›</a:t>
            </a:fld>
            <a:endParaRPr lang="en-US"/>
          </a:p>
        </p:txBody>
      </p:sp>
    </p:spTree>
    <p:extLst>
      <p:ext uri="{BB962C8B-B14F-4D97-AF65-F5344CB8AC3E}">
        <p14:creationId xmlns:p14="http://schemas.microsoft.com/office/powerpoint/2010/main" val="1771937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215A06-7CA4-4915-B31C-53F83880CEBF}" type="datetimeFigureOut">
              <a:rPr lang="en-US" smtClean="0"/>
              <a:t>9/1/2021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5226E7-CA5F-4222-9974-BCFF70EF56C0}" type="slidenum">
              <a:rPr lang="en-US" smtClean="0"/>
              <a:t>‹#›</a:t>
            </a:fld>
            <a:endParaRPr lang="en-US"/>
          </a:p>
        </p:txBody>
      </p:sp>
    </p:spTree>
    <p:extLst>
      <p:ext uri="{BB962C8B-B14F-4D97-AF65-F5344CB8AC3E}">
        <p14:creationId xmlns:p14="http://schemas.microsoft.com/office/powerpoint/2010/main" val="1391621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215A06-7CA4-4915-B31C-53F83880CEBF}" type="datetimeFigureOut">
              <a:rPr lang="en-US" smtClean="0"/>
              <a:t>9/1/2021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5226E7-CA5F-4222-9974-BCFF70EF56C0}" type="slidenum">
              <a:rPr lang="en-US" smtClean="0"/>
              <a:t>‹#›</a:t>
            </a:fld>
            <a:endParaRPr lang="en-US"/>
          </a:p>
        </p:txBody>
      </p:sp>
    </p:spTree>
    <p:extLst>
      <p:ext uri="{BB962C8B-B14F-4D97-AF65-F5344CB8AC3E}">
        <p14:creationId xmlns:p14="http://schemas.microsoft.com/office/powerpoint/2010/main" val="2955775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5215A06-7CA4-4915-B31C-53F83880CEBF}" type="datetimeFigureOut">
              <a:rPr lang="en-US" smtClean="0"/>
              <a:t>9/1/2021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5226E7-CA5F-4222-9974-BCFF70EF56C0}" type="slidenum">
              <a:rPr lang="en-US" smtClean="0"/>
              <a:t>‹#›</a:t>
            </a:fld>
            <a:endParaRPr lang="en-US"/>
          </a:p>
        </p:txBody>
      </p:sp>
    </p:spTree>
    <p:extLst>
      <p:ext uri="{BB962C8B-B14F-4D97-AF65-F5344CB8AC3E}">
        <p14:creationId xmlns:p14="http://schemas.microsoft.com/office/powerpoint/2010/main" val="2890199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5215A06-7CA4-4915-B31C-53F83880CEBF}" type="datetimeFigureOut">
              <a:rPr lang="en-US" smtClean="0"/>
              <a:t>9/1/2021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5226E7-CA5F-4222-9974-BCFF70EF56C0}" type="slidenum">
              <a:rPr lang="en-US" smtClean="0"/>
              <a:t>‹#›</a:t>
            </a:fld>
            <a:endParaRPr lang="en-US"/>
          </a:p>
        </p:txBody>
      </p:sp>
    </p:spTree>
    <p:extLst>
      <p:ext uri="{BB962C8B-B14F-4D97-AF65-F5344CB8AC3E}">
        <p14:creationId xmlns:p14="http://schemas.microsoft.com/office/powerpoint/2010/main" val="3741473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5215A06-7CA4-4915-B31C-53F83880CEBF}" type="datetimeFigureOut">
              <a:rPr lang="en-US" smtClean="0"/>
              <a:t>9/1/2021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5226E7-CA5F-4222-9974-BCFF70EF56C0}" type="slidenum">
              <a:rPr lang="en-US" smtClean="0"/>
              <a:t>‹#›</a:t>
            </a:fld>
            <a:endParaRPr lang="en-US"/>
          </a:p>
        </p:txBody>
      </p:sp>
    </p:spTree>
    <p:extLst>
      <p:ext uri="{BB962C8B-B14F-4D97-AF65-F5344CB8AC3E}">
        <p14:creationId xmlns:p14="http://schemas.microsoft.com/office/powerpoint/2010/main" val="1319927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215A06-7CA4-4915-B31C-53F83880CEBF}" type="datetimeFigureOut">
              <a:rPr lang="en-US" smtClean="0"/>
              <a:t>9/1/2021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5226E7-CA5F-4222-9974-BCFF70EF56C0}" type="slidenum">
              <a:rPr lang="en-US" smtClean="0"/>
              <a:t>‹#›</a:t>
            </a:fld>
            <a:endParaRPr lang="en-US"/>
          </a:p>
        </p:txBody>
      </p:sp>
    </p:spTree>
    <p:extLst>
      <p:ext uri="{BB962C8B-B14F-4D97-AF65-F5344CB8AC3E}">
        <p14:creationId xmlns:p14="http://schemas.microsoft.com/office/powerpoint/2010/main" val="3934291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95215A06-7CA4-4915-B31C-53F83880CEBF}" type="datetimeFigureOut">
              <a:rPr lang="en-US" smtClean="0"/>
              <a:t>9/1/2021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5226E7-CA5F-4222-9974-BCFF70EF56C0}" type="slidenum">
              <a:rPr lang="en-US" smtClean="0"/>
              <a:t>‹#›</a:t>
            </a:fld>
            <a:endParaRPr lang="en-US"/>
          </a:p>
        </p:txBody>
      </p:sp>
    </p:spTree>
    <p:extLst>
      <p:ext uri="{BB962C8B-B14F-4D97-AF65-F5344CB8AC3E}">
        <p14:creationId xmlns:p14="http://schemas.microsoft.com/office/powerpoint/2010/main" val="1561185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95215A06-7CA4-4915-B31C-53F83880CEBF}" type="datetimeFigureOut">
              <a:rPr lang="en-US" smtClean="0"/>
              <a:t>9/1/2021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5226E7-CA5F-4222-9974-BCFF70EF56C0}" type="slidenum">
              <a:rPr lang="en-US" smtClean="0"/>
              <a:t>‹#›</a:t>
            </a:fld>
            <a:endParaRPr lang="en-US"/>
          </a:p>
        </p:txBody>
      </p:sp>
    </p:spTree>
    <p:extLst>
      <p:ext uri="{BB962C8B-B14F-4D97-AF65-F5344CB8AC3E}">
        <p14:creationId xmlns:p14="http://schemas.microsoft.com/office/powerpoint/2010/main" val="3574728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95215A06-7CA4-4915-B31C-53F83880CEBF}" type="datetimeFigureOut">
              <a:rPr lang="en-US" smtClean="0"/>
              <a:t>9/1/2021</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A15226E7-CA5F-4222-9974-BCFF70EF56C0}" type="slidenum">
              <a:rPr lang="en-US" smtClean="0"/>
              <a:t>‹#›</a:t>
            </a:fld>
            <a:endParaRPr lang="en-US"/>
          </a:p>
        </p:txBody>
      </p:sp>
    </p:spTree>
    <p:extLst>
      <p:ext uri="{BB962C8B-B14F-4D97-AF65-F5344CB8AC3E}">
        <p14:creationId xmlns:p14="http://schemas.microsoft.com/office/powerpoint/2010/main" val="1389887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tiff"/><Relationship Id="rId4" Type="http://schemas.openxmlformats.org/officeDocument/2006/relationships/image" Target="../media/image41.jpeg"/></Relationships>
</file>

<file path=ppt/slides/_rels/slide11.xml.rels><?xml version="1.0" encoding="UTF-8" standalone="yes"?>
<Relationships xmlns="http://schemas.openxmlformats.org/package/2006/relationships"><Relationship Id="rId8" Type="http://schemas.openxmlformats.org/officeDocument/2006/relationships/hyperlink" Target="mailto:sjansen@usaid.gov" TargetMode="External"/><Relationship Id="rId13" Type="http://schemas.openxmlformats.org/officeDocument/2006/relationships/hyperlink" Target="https://gcc02.safelinks.protection.outlook.com/?url=https%3A%2F%2Fwww.youtube.com%2Fwatch%3Fv%3D6cGUquE7GC8&amp;data=04%7C01%7CWoodsD%40state.gov%7C76f420ced8c6403f863e08d962d797b8%7C66cf50745afe48d1a691a12b2121f44b%7C0%7C0%7C637649500445343894%7CUnknown%7CTWFpbGZsb3d8eyJWIjoiMC4wLjAwMDAiLCJQIjoiV2luMzIiLCJBTiI6Ik1haWwiLCJXVCI6Mn0%3D%7C1000&amp;sdata=x9lxwz%2Bc5yBH3hS1Wk2E42gLDm8Mpgw%2FPh%2Fnb%2FlUna4%3D&amp;reserved=0" TargetMode="External"/><Relationship Id="rId3" Type="http://schemas.openxmlformats.org/officeDocument/2006/relationships/hyperlink" Target="mailto:NairobiFMTeamLeaders@state.gov" TargetMode="External"/><Relationship Id="rId7" Type="http://schemas.openxmlformats.org/officeDocument/2006/relationships/hyperlink" Target="mailto:HavensKE@state.gov" TargetMode="External"/><Relationship Id="rId12"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hyperlink" Target="mailto:KumarS16@state.gov" TargetMode="External"/><Relationship Id="rId11" Type="http://schemas.openxmlformats.org/officeDocument/2006/relationships/hyperlink" Target="mailto:twaw@loc.gov" TargetMode="External"/><Relationship Id="rId5" Type="http://schemas.openxmlformats.org/officeDocument/2006/relationships/image" Target="../media/image45.jpeg"/><Relationship Id="rId10" Type="http://schemas.openxmlformats.org/officeDocument/2006/relationships/hyperlink" Target="mailto:ScottRR1@state.gov" TargetMode="External"/><Relationship Id="rId4" Type="http://schemas.openxmlformats.org/officeDocument/2006/relationships/image" Target="../media/image44.jpeg"/><Relationship Id="rId9" Type="http://schemas.openxmlformats.org/officeDocument/2006/relationships/hyperlink" Target="mailto:lpiper@usaid.gov"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mailto:awachaga@UAP-GROUP.COM" TargetMode="External"/><Relationship Id="rId3" Type="http://schemas.openxmlformats.org/officeDocument/2006/relationships/image" Target="../media/image48.png"/><Relationship Id="rId7" Type="http://schemas.openxmlformats.org/officeDocument/2006/relationships/hyperlink" Target="mailto:BMaina@UAP-GROUP.COM" TargetMode="External"/><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hyperlink" Target="mailto:francisca.wamugunda@madison.co.ke" TargetMode="External"/><Relationship Id="rId11" Type="http://schemas.openxmlformats.org/officeDocument/2006/relationships/hyperlink" Target="mailto:pkiarie@UAP-GROUP.COM" TargetMode="External"/><Relationship Id="rId5" Type="http://schemas.openxmlformats.org/officeDocument/2006/relationships/hyperlink" Target="mailto:anthony.mwangi@madison.co.ke" TargetMode="External"/><Relationship Id="rId10" Type="http://schemas.openxmlformats.org/officeDocument/2006/relationships/hyperlink" Target="mailto:RChege@UAP-GROUP.COM" TargetMode="External"/><Relationship Id="rId4" Type="http://schemas.openxmlformats.org/officeDocument/2006/relationships/hyperlink" Target="mailto:eric.ngundi@madison.co.ke" TargetMode="External"/><Relationship Id="rId9" Type="http://schemas.openxmlformats.org/officeDocument/2006/relationships/hyperlink" Target="mailto:SWairimu@UAP-GROUP.COM"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50.png"/><Relationship Id="rId7" Type="http://schemas.openxmlformats.org/officeDocument/2006/relationships/image" Target="../media/image52.jpeg"/><Relationship Id="rId12" Type="http://schemas.openxmlformats.org/officeDocument/2006/relationships/image" Target="../media/image57.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1.jpeg"/><Relationship Id="rId11" Type="http://schemas.openxmlformats.org/officeDocument/2006/relationships/image" Target="../media/image56.png"/><Relationship Id="rId5" Type="http://schemas.openxmlformats.org/officeDocument/2006/relationships/hyperlink" Target="mailto:CLONairobi@state.gov" TargetMode="External"/><Relationship Id="rId10" Type="http://schemas.openxmlformats.org/officeDocument/2006/relationships/image" Target="../media/image55.png"/><Relationship Id="rId4" Type="http://schemas.openxmlformats.org/officeDocument/2006/relationships/hyperlink" Target="https://gcc02.safelinks.protection.outlook.com/?url=https%3A%2F%2Fforms.gle%2F3Qp3cAhPf9V55JTv8&amp;data=04%7C01%7CNairobiRoar%40state.gov%7Cd1ee7367d6ca472b018f08d9621dab57%7C66cf50745afe48d1a691a12b2121f44b%7C0%7C0%7C637648701837641033%7CUnknown%7CTWFpbGZsb3d8eyJWIjoiMC4wLjAwMDAiLCJQIjoiV2luMzIiLCJBTiI6Ik1haWwiLCJXVCI6Mn0%3D%7C1000&amp;sdata=bySKcifTMQKRYLW%2FeCh6rYZcdrIOLhO3Rxxd7Li1j3o%3D&amp;reserved=0" TargetMode="External"/><Relationship Id="rId9" Type="http://schemas.openxmlformats.org/officeDocument/2006/relationships/image" Target="../media/image54.jpeg"/></Relationships>
</file>

<file path=ppt/slides/_rels/slide14.xml.rels><?xml version="1.0" encoding="UTF-8" standalone="yes"?>
<Relationships xmlns="http://schemas.openxmlformats.org/package/2006/relationships"><Relationship Id="rId3" Type="http://schemas.openxmlformats.org/officeDocument/2006/relationships/hyperlink" Target="mailto:thewateringhole2019@gmail.com" TargetMode="External"/><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hyperlink" Target="https://www.facebook.com/groups/274130230857993/" TargetMode="External"/><Relationship Id="rId4" Type="http://schemas.openxmlformats.org/officeDocument/2006/relationships/hyperlink" Target="https://drive.google.com/file/d/1k5k__bUPZ_DpRr0Hzn7VZ8Su6D0w6uhg/view?usp=sharing%5dhttps://drive.google.com/file/d/1k5k__bUPZ_DpRr0Hzn7VZ8Su6D0w6uhg/view?usp=sharing"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65.tiff"/><Relationship Id="rId13" Type="http://schemas.openxmlformats.org/officeDocument/2006/relationships/hyperlink" Target="http://www.kravmagakenya.com/" TargetMode="External"/><Relationship Id="rId3" Type="http://schemas.openxmlformats.org/officeDocument/2006/relationships/image" Target="../media/image61.png"/><Relationship Id="rId7" Type="http://schemas.openxmlformats.org/officeDocument/2006/relationships/hyperlink" Target="http://www.deladiosa.com/" TargetMode="External"/><Relationship Id="rId12" Type="http://schemas.openxmlformats.org/officeDocument/2006/relationships/image" Target="../media/image67.png"/><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image" Target="../media/image64.jpeg"/><Relationship Id="rId11" Type="http://schemas.openxmlformats.org/officeDocument/2006/relationships/hyperlink" Target="mailto:Lakhavanink@aol.com" TargetMode="External"/><Relationship Id="rId5" Type="http://schemas.openxmlformats.org/officeDocument/2006/relationships/image" Target="../media/image63.jpeg"/><Relationship Id="rId10" Type="http://schemas.openxmlformats.org/officeDocument/2006/relationships/image" Target="cid:7072c8ab-ff5c-4934-ade9-2a8a05a97454" TargetMode="External"/><Relationship Id="rId4" Type="http://schemas.openxmlformats.org/officeDocument/2006/relationships/image" Target="../media/image62.jpeg"/><Relationship Id="rId9" Type="http://schemas.openxmlformats.org/officeDocument/2006/relationships/image" Target="../media/image66.png"/></Relationships>
</file>

<file path=ppt/slides/_rels/slide1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hyperlink" Target="mailto:nairobigirlscouts@usagso.org" TargetMode="External"/><Relationship Id="rId7" Type="http://schemas.openxmlformats.org/officeDocument/2006/relationships/image" Target="../media/image72.jpeg"/><Relationship Id="rId2" Type="http://schemas.openxmlformats.org/officeDocument/2006/relationships/hyperlink" Target="https://l.facebook.com/l.php?u=https%3A%2F%2Fforms.gle%2FfKxdSrsF2VwPetUz5%3Ffbclid%3DIwAR2mxAMDd9JdvooPcxvFuyLA7MUfyx14PnWqQCsqmfjMaPOZH4B6BWYcFjs&amp;h=AT3hyxNnDMSqBUx0xAyanw28kJrePm31KQn8uzMYM548vZnD8Nr2nBATxdLHpXPDaM9VOhRssKjStcxmxWArpq5_ZiFz6C8Hr4lZmszh67A5a2iZoeCqBx1p3frUEzYk&amp;__tn__=-UK-R&amp;c%5b0%5d=AT1cfnfD1J7NBZ3Fg-VCtEI_WM-LMp8Ssms9YGI6dWsn3xB-aXhJUMIWko5fslkMpXUqZp4xNxlx2E4R81WP0temM607_iaQIpeLGGARiwzfKPkFR1JMtGohV4N1vTa6BkF0CG4iyi5DjKyzqiq8OciDNlkRoKfkZeQfavFvIhgGGQB9NoYZXEZ-Ag_uKsrRbEmLsDZvincsuGQPcrd0cqw" TargetMode="External"/><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 Id="rId9" Type="http://schemas.openxmlformats.org/officeDocument/2006/relationships/image" Target="../media/image74.jpeg"/></Relationships>
</file>

<file path=ppt/slides/_rels/slide18.xml.rels><?xml version="1.0" encoding="UTF-8" standalone="yes"?>
<Relationships xmlns="http://schemas.openxmlformats.org/package/2006/relationships"><Relationship Id="rId8" Type="http://schemas.openxmlformats.org/officeDocument/2006/relationships/hyperlink" Target="mailto:FSITCTraining@state.gov" TargetMode="External"/><Relationship Id="rId3" Type="http://schemas.openxmlformats.org/officeDocument/2006/relationships/image" Target="../media/image76.png"/><Relationship Id="rId7" Type="http://schemas.openxmlformats.org/officeDocument/2006/relationships/hyperlink" Target="mailto:GCLOaskCLO@state.gov" TargetMode="External"/><Relationship Id="rId12" Type="http://schemas.openxmlformats.org/officeDocument/2006/relationships/image" Target="../media/image79.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hyperlink" Target="https://www.state.gov/global-community-liaison-office/community-liaison-office-program/" TargetMode="External"/><Relationship Id="rId11" Type="http://schemas.openxmlformats.org/officeDocument/2006/relationships/hyperlink" Target="https://www.facebook.com/GlobalCommunityLiaisonOffice/" TargetMode="External"/><Relationship Id="rId5" Type="http://schemas.openxmlformats.org/officeDocument/2006/relationships/image" Target="../media/image78.png"/><Relationship Id="rId10" Type="http://schemas.openxmlformats.org/officeDocument/2006/relationships/hyperlink" Target="https://www.state.gov/global-community-liaison-office/family-member-employment/global-employment-initiative-gei/" TargetMode="External"/><Relationship Id="rId4" Type="http://schemas.openxmlformats.org/officeDocument/2006/relationships/image" Target="../media/image77.png"/><Relationship Id="rId9" Type="http://schemas.openxmlformats.org/officeDocument/2006/relationships/hyperlink" Target="https://www.state.gov/foreign-affairs-life-skills-training/"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mailto:NairobiRSOFSNI@state.gov" TargetMode="External"/><Relationship Id="rId2" Type="http://schemas.openxmlformats.org/officeDocument/2006/relationships/image" Target="../media/image80.tiff"/><Relationship Id="rId1" Type="http://schemas.openxmlformats.org/officeDocument/2006/relationships/slideLayout" Target="../slideLayouts/slideLayout2.xml"/><Relationship Id="rId6" Type="http://schemas.openxmlformats.org/officeDocument/2006/relationships/image" Target="../media/image81.tiff"/><Relationship Id="rId5" Type="http://schemas.openxmlformats.org/officeDocument/2006/relationships/hyperlink" Target="mailto:NairobiRoar@state.gov" TargetMode="External"/><Relationship Id="rId4" Type="http://schemas.openxmlformats.org/officeDocument/2006/relationships/hyperlink" Target="mailto:NairobiROAR@state.gov"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mailto:stepfitz4@gmail.com" TargetMode="External"/><Relationship Id="rId7" Type="http://schemas.openxmlformats.org/officeDocument/2006/relationships/hyperlink" Target="mailto:mollyhbyrne@gmail.com" TargetMode="External"/><Relationship Id="rId2" Type="http://schemas.openxmlformats.org/officeDocument/2006/relationships/hyperlink" Target="mailto:Kayle.Prince@gmail.com" TargetMode="External"/><Relationship Id="rId1" Type="http://schemas.openxmlformats.org/officeDocument/2006/relationships/slideLayout" Target="../slideLayouts/slideLayout2.xml"/><Relationship Id="rId6" Type="http://schemas.openxmlformats.org/officeDocument/2006/relationships/hyperlink" Target="mailto:bollrudgr@state.gov" TargetMode="External"/><Relationship Id="rId5" Type="http://schemas.openxmlformats.org/officeDocument/2006/relationships/hyperlink" Target="mailto:isalambapatrick@gmail.com" TargetMode="External"/><Relationship Id="rId4" Type="http://schemas.openxmlformats.org/officeDocument/2006/relationships/hyperlink" Target="mailto:ranazarina@gmail.com"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tel:+254%20725%20837%20600" TargetMode="External"/><Relationship Id="rId13" Type="http://schemas.openxmlformats.org/officeDocument/2006/relationships/image" Target="../media/image82.png"/><Relationship Id="rId3" Type="http://schemas.openxmlformats.org/officeDocument/2006/relationships/hyperlink" Target="mailto:wangarithinwa@gmail.com" TargetMode="External"/><Relationship Id="rId7" Type="http://schemas.openxmlformats.org/officeDocument/2006/relationships/hyperlink" Target="mailto:martina.bennett@gmail.com" TargetMode="External"/><Relationship Id="rId12" Type="http://schemas.openxmlformats.org/officeDocument/2006/relationships/hyperlink" Target="mailto:Kannan.kavita@gmail.com" TargetMode="External"/><Relationship Id="rId2" Type="http://schemas.openxmlformats.org/officeDocument/2006/relationships/hyperlink" Target="mailto:markdavidharlan@gmail.com" TargetMode="External"/><Relationship Id="rId1" Type="http://schemas.openxmlformats.org/officeDocument/2006/relationships/slideLayout" Target="../slideLayouts/slideLayout2.xml"/><Relationship Id="rId6" Type="http://schemas.openxmlformats.org/officeDocument/2006/relationships/hyperlink" Target="mailto:sasamuel@usaid.gov" TargetMode="External"/><Relationship Id="rId11" Type="http://schemas.openxmlformats.org/officeDocument/2006/relationships/hyperlink" Target="mailto:buynada@yahoo.com" TargetMode="External"/><Relationship Id="rId5" Type="http://schemas.openxmlformats.org/officeDocument/2006/relationships/hyperlink" Target="mailto:patricia.bacchi@otatreas.us" TargetMode="External"/><Relationship Id="rId10" Type="http://schemas.openxmlformats.org/officeDocument/2006/relationships/hyperlink" Target="mailto:maryeboese@yahoo.com" TargetMode="External"/><Relationship Id="rId4" Type="http://schemas.openxmlformats.org/officeDocument/2006/relationships/hyperlink" Target="mailto:Elizabethwamaithan@gmail.com" TargetMode="External"/><Relationship Id="rId9" Type="http://schemas.openxmlformats.org/officeDocument/2006/relationships/hyperlink" Target="mailto:gm0895-nbo@yahoo.com"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mailto:sarah.lynn.smith1@gmail.com" TargetMode="External"/><Relationship Id="rId13" Type="http://schemas.openxmlformats.org/officeDocument/2006/relationships/image" Target="../media/image85.png"/><Relationship Id="rId3" Type="http://schemas.openxmlformats.org/officeDocument/2006/relationships/hyperlink" Target="mailto:calmma97@gmail.com" TargetMode="External"/><Relationship Id="rId7" Type="http://schemas.openxmlformats.org/officeDocument/2006/relationships/hyperlink" Target="mailto:Abzergaila@gmail.com" TargetMode="External"/><Relationship Id="rId12" Type="http://schemas.openxmlformats.org/officeDocument/2006/relationships/image" Target="../media/image84.png"/><Relationship Id="rId2" Type="http://schemas.openxmlformats.org/officeDocument/2006/relationships/hyperlink" Target="mailto:kannan.kavita@gmail.com" TargetMode="External"/><Relationship Id="rId1" Type="http://schemas.openxmlformats.org/officeDocument/2006/relationships/slideLayout" Target="../slideLayouts/slideLayout2.xml"/><Relationship Id="rId6" Type="http://schemas.openxmlformats.org/officeDocument/2006/relationships/hyperlink" Target="mailto:mccormackclan@icloud.com" TargetMode="External"/><Relationship Id="rId11" Type="http://schemas.openxmlformats.org/officeDocument/2006/relationships/image" Target="../media/image83.png"/><Relationship Id="rId5" Type="http://schemas.openxmlformats.org/officeDocument/2006/relationships/hyperlink" Target="mailto:ShafferDN@state.gov" TargetMode="External"/><Relationship Id="rId10" Type="http://schemas.openxmlformats.org/officeDocument/2006/relationships/hyperlink" Target="mailto:chrisdcoffey9999@gmail.com" TargetMode="External"/><Relationship Id="rId4" Type="http://schemas.openxmlformats.org/officeDocument/2006/relationships/hyperlink" Target="mailto:wilsontravel2018@gmail.com" TargetMode="External"/><Relationship Id="rId9" Type="http://schemas.openxmlformats.org/officeDocument/2006/relationships/hyperlink" Target="mailto:hschildge@aol.com"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mailto:abyenkya@usaid.gov" TargetMode="External"/><Relationship Id="rId3" Type="http://schemas.openxmlformats.org/officeDocument/2006/relationships/hyperlink" Target="mailto:maria.placht@gmail.com" TargetMode="External"/><Relationship Id="rId7" Type="http://schemas.openxmlformats.org/officeDocument/2006/relationships/hyperlink" Target="mailto:gdcollierwilson@gmail.com" TargetMode="External"/><Relationship Id="rId2" Type="http://schemas.openxmlformats.org/officeDocument/2006/relationships/hyperlink" Target="mailto:arobertson80@gmail.com" TargetMode="External"/><Relationship Id="rId1" Type="http://schemas.openxmlformats.org/officeDocument/2006/relationships/slideLayout" Target="../slideLayouts/slideLayout2.xml"/><Relationship Id="rId6" Type="http://schemas.openxmlformats.org/officeDocument/2006/relationships/hyperlink" Target="mailto:fosterusmc@hotmail.com" TargetMode="External"/><Relationship Id="rId5" Type="http://schemas.openxmlformats.org/officeDocument/2006/relationships/hyperlink" Target="mailto:keith.eblamo@yahoo.com" TargetMode="External"/><Relationship Id="rId4" Type="http://schemas.openxmlformats.org/officeDocument/2006/relationships/hyperlink" Target="mailto:msdickson84@gmail.com" TargetMode="External"/><Relationship Id="rId9" Type="http://schemas.openxmlformats.org/officeDocument/2006/relationships/image" Target="../media/image86.png"/></Relationships>
</file>

<file path=ppt/slides/_rels/slide24.xml.rels><?xml version="1.0" encoding="UTF-8" standalone="yes"?>
<Relationships xmlns="http://schemas.openxmlformats.org/package/2006/relationships"><Relationship Id="rId8" Type="http://schemas.openxmlformats.org/officeDocument/2006/relationships/hyperlink" Target="mailto:baileydh@state.gov" TargetMode="External"/><Relationship Id="rId13" Type="http://schemas.openxmlformats.org/officeDocument/2006/relationships/hyperlink" Target="mailto:rfgodec@Hotmail.com" TargetMode="External"/><Relationship Id="rId3" Type="http://schemas.openxmlformats.org/officeDocument/2006/relationships/hyperlink" Target="mailto:stephenlaw@gmail.com" TargetMode="External"/><Relationship Id="rId7" Type="http://schemas.openxmlformats.org/officeDocument/2006/relationships/hyperlink" Target="mailto:atieno.taraz@gmail.com" TargetMode="External"/><Relationship Id="rId12" Type="http://schemas.openxmlformats.org/officeDocument/2006/relationships/hyperlink" Target="mailto:danoyoti@gmail.com" TargetMode="External"/><Relationship Id="rId2" Type="http://schemas.openxmlformats.org/officeDocument/2006/relationships/hyperlink" Target="mailto:RobinsonDT1@state.gov" TargetMode="External"/><Relationship Id="rId16"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hyperlink" Target="mailto:bollrudgr@state.gov" TargetMode="External"/><Relationship Id="rId11" Type="http://schemas.openxmlformats.org/officeDocument/2006/relationships/hyperlink" Target="mailto:dwk1000@hotmail.com" TargetMode="External"/><Relationship Id="rId5" Type="http://schemas.openxmlformats.org/officeDocument/2006/relationships/hyperlink" Target="mailto:lmwangi4@gmail.com" TargetMode="External"/><Relationship Id="rId15" Type="http://schemas.openxmlformats.org/officeDocument/2006/relationships/image" Target="../media/image87.png"/><Relationship Id="rId10" Type="http://schemas.openxmlformats.org/officeDocument/2006/relationships/hyperlink" Target="mailto:maryeboese@yahoo.com" TargetMode="External"/><Relationship Id="rId4" Type="http://schemas.openxmlformats.org/officeDocument/2006/relationships/hyperlink" Target="mailto:danielrhicks@msn.com" TargetMode="External"/><Relationship Id="rId9" Type="http://schemas.openxmlformats.org/officeDocument/2006/relationships/hyperlink" Target="mailto:dheathbailey@gmail.com" TargetMode="External"/><Relationship Id="rId14" Type="http://schemas.openxmlformats.org/officeDocument/2006/relationships/hyperlink" Target="mailto:godecrf@state.gov"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mailto:rdanielgaines@gmail.com" TargetMode="External"/><Relationship Id="rId3" Type="http://schemas.openxmlformats.org/officeDocument/2006/relationships/hyperlink" Target="mailto:gdcollierwilson@gmail.com" TargetMode="External"/><Relationship Id="rId7" Type="http://schemas.openxmlformats.org/officeDocument/2006/relationships/hyperlink" Target="mailto:KBegeal@gmail.com" TargetMode="External"/><Relationship Id="rId12" Type="http://schemas.openxmlformats.org/officeDocument/2006/relationships/hyperlink" Target="mailto:tatiana.pak@gmail.com" TargetMode="External"/><Relationship Id="rId2" Type="http://schemas.openxmlformats.org/officeDocument/2006/relationships/hyperlink" Target="mailto:chrisdcoffey9999@gmail.com" TargetMode="External"/><Relationship Id="rId1" Type="http://schemas.openxmlformats.org/officeDocument/2006/relationships/slideLayout" Target="../slideLayouts/slideLayout2.xml"/><Relationship Id="rId6" Type="http://schemas.openxmlformats.org/officeDocument/2006/relationships/hyperlink" Target="mailto:gm0895-nbo@yahoo.com" TargetMode="External"/><Relationship Id="rId11" Type="http://schemas.openxmlformats.org/officeDocument/2006/relationships/hyperlink" Target="mailto:apple.pace@gmail.com" TargetMode="External"/><Relationship Id="rId5" Type="http://schemas.openxmlformats.org/officeDocument/2006/relationships/hyperlink" Target="mailto:amogolabonface6@gmail.com" TargetMode="External"/><Relationship Id="rId10" Type="http://schemas.openxmlformats.org/officeDocument/2006/relationships/hyperlink" Target="mailto:jamesonomondi@gmail.com" TargetMode="External"/><Relationship Id="rId4" Type="http://schemas.openxmlformats.org/officeDocument/2006/relationships/hyperlink" Target="mailto:calmma97@gmail.com" TargetMode="External"/><Relationship Id="rId9" Type="http://schemas.openxmlformats.org/officeDocument/2006/relationships/hyperlink" Target="mailto:michellediionno@gmail.com"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sites.google.com/view/nbomoves" TargetMode="External"/><Relationship Id="rId13" Type="http://schemas.openxmlformats.org/officeDocument/2006/relationships/image" Target="../media/image92.png"/><Relationship Id="rId3" Type="http://schemas.openxmlformats.org/officeDocument/2006/relationships/hyperlink" Target="mailto:Abzergaila@gmail.com" TargetMode="External"/><Relationship Id="rId7" Type="http://schemas.openxmlformats.org/officeDocument/2006/relationships/hyperlink" Target="mailto:CLONairobi@state.gov" TargetMode="External"/><Relationship Id="rId12" Type="http://schemas.openxmlformats.org/officeDocument/2006/relationships/image" Target="../media/image91.png"/><Relationship Id="rId2" Type="http://schemas.openxmlformats.org/officeDocument/2006/relationships/hyperlink" Target="mailto:sjansen1214@gmail.com" TargetMode="External"/><Relationship Id="rId1" Type="http://schemas.openxmlformats.org/officeDocument/2006/relationships/slideLayout" Target="../slideLayouts/slideLayout2.xml"/><Relationship Id="rId6" Type="http://schemas.openxmlformats.org/officeDocument/2006/relationships/hyperlink" Target="mailto:buynada@yahoo.com" TargetMode="External"/><Relationship Id="rId11" Type="http://schemas.openxmlformats.org/officeDocument/2006/relationships/image" Target="../media/image90.png"/><Relationship Id="rId5" Type="http://schemas.openxmlformats.org/officeDocument/2006/relationships/hyperlink" Target="mailto:adamsteckler@gmail.com" TargetMode="External"/><Relationship Id="rId10" Type="http://schemas.openxmlformats.org/officeDocument/2006/relationships/image" Target="../media/image89.png"/><Relationship Id="rId4" Type="http://schemas.openxmlformats.org/officeDocument/2006/relationships/hyperlink" Target="mailto:michellediionno@gmail.com" TargetMode="External"/><Relationship Id="rId9" Type="http://schemas.openxmlformats.org/officeDocument/2006/relationships/hyperlink" Target="mailto:sethm0911@gmail.com"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93.tiff"/><Relationship Id="rId2" Type="http://schemas.openxmlformats.org/officeDocument/2006/relationships/hyperlink" Target="https://www.freepik.com/" TargetMode="External"/><Relationship Id="rId1" Type="http://schemas.openxmlformats.org/officeDocument/2006/relationships/slideLayout" Target="../slideLayouts/slideLayout2.xml"/><Relationship Id="rId4" Type="http://schemas.openxmlformats.org/officeDocument/2006/relationships/image" Target="../media/image94.tiff"/></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1.wdp"/><Relationship Id="rId7" Type="http://schemas.openxmlformats.org/officeDocument/2006/relationships/image" Target="../media/image23.jpe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hyperlink" Target="mailto:roselynnnalo@gmail.com" TargetMode="External"/><Relationship Id="rId4" Type="http://schemas.openxmlformats.org/officeDocument/2006/relationships/hyperlink" Target="mailto:NaloR@state.gov"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hyperlink" Target="mailto:NairobiHealthUnit@state.gov" TargetMode="External"/><Relationship Id="rId7" Type="http://schemas.openxmlformats.org/officeDocument/2006/relationships/hyperlink" Target="mailto:uscis.nbo.public@uscis.dhs.gov" TargetMode="External"/><Relationship Id="rId12" Type="http://schemas.openxmlformats.org/officeDocument/2006/relationships/image" Target="../media/image29.jpeg"/><Relationship Id="rId2" Type="http://schemas.openxmlformats.org/officeDocument/2006/relationships/hyperlink" Target="mailto:NairobiGSOCustomsAndShipping@state.gov" TargetMode="External"/><Relationship Id="rId1" Type="http://schemas.openxmlformats.org/officeDocument/2006/relationships/slideLayout" Target="../slideLayouts/slideLayout2.xml"/><Relationship Id="rId6" Type="http://schemas.openxmlformats.org/officeDocument/2006/relationships/hyperlink" Target="https://evisaforms.state.gov/Instructions/ACSSchedulingSystem.asp" TargetMode="External"/><Relationship Id="rId11" Type="http://schemas.openxmlformats.org/officeDocument/2006/relationships/image" Target="../media/image28.jpeg"/><Relationship Id="rId5" Type="http://schemas.openxmlformats.org/officeDocument/2006/relationships/hyperlink" Target="mailto:LuffmanRN@state.gov" TargetMode="External"/><Relationship Id="rId15" Type="http://schemas.openxmlformats.org/officeDocument/2006/relationships/image" Target="../media/image32.jpeg"/><Relationship Id="rId10" Type="http://schemas.openxmlformats.org/officeDocument/2006/relationships/image" Target="../media/image27.png"/><Relationship Id="rId4" Type="http://schemas.openxmlformats.org/officeDocument/2006/relationships/hyperlink" Target="mailto:Kenya_ACS@state.gov" TargetMode="External"/><Relationship Id="rId9" Type="http://schemas.openxmlformats.org/officeDocument/2006/relationships/image" Target="../media/image26.jpeg"/><Relationship Id="rId14" Type="http://schemas.openxmlformats.org/officeDocument/2006/relationships/image" Target="../media/image31.jpeg"/></Relationships>
</file>

<file path=ppt/slides/_rels/slide8.xml.rels><?xml version="1.0" encoding="UTF-8" standalone="yes"?>
<Relationships xmlns="http://schemas.openxmlformats.org/package/2006/relationships"><Relationship Id="rId8" Type="http://schemas.openxmlformats.org/officeDocument/2006/relationships/hyperlink" Target="mailto:NairobiMailroom@state.gov" TargetMode="External"/><Relationship Id="rId13" Type="http://schemas.openxmlformats.org/officeDocument/2006/relationships/hyperlink" Target="https://gcc01.safelinks.protection.outlook.com/?url=https%3A%2F%2Fforms.gle%2F96YZMfeU7EySixPg8&amp;data=02%7C01%7CNairobiRoar%40state.gov%7Cb19f1ddab8804c5888fb08d8647a5a62%7C66cf50745afe48d1a691a12b2121f44b%7C0%7C0%7C637369824348027988&amp;sdata=MYaMU%2F1ZWbm14ne548KqPwoaG3RELr%2BXNRX%2BtJeaNKU%3D&amp;reserved=0" TargetMode="External"/><Relationship Id="rId3" Type="http://schemas.openxmlformats.org/officeDocument/2006/relationships/image" Target="../media/image34.png"/><Relationship Id="rId7" Type="http://schemas.openxmlformats.org/officeDocument/2006/relationships/hyperlink" Target="mailto:NairobiFMTeamLeaders@state.gov" TargetMode="External"/><Relationship Id="rId12" Type="http://schemas.openxmlformats.org/officeDocument/2006/relationships/hyperlink" Target="https://gcc02.safelinks.protection.outlook.com/?url=https%3A%2F%2Fgoo.gl%2Fmaps%2F4NgNCrZPwwZa4knj8&amp;data=04%7C01%7CNairobiRoar%40state.gov%7C760f073c02d840d51e9b08d8c296ee1f%7C66cf50745afe48d1a691a12b2121f44b%7C0%7C0%7C637473300798964093%7CUnknown%7CTWFpbGZsb3d8eyJWIjoiMC4wLjAwMDAiLCJQIjoiV2luMzIiLCJBTiI6Ik1haWwiLCJXVCI6Mn0%3D%7C1000&amp;sdata=d8KEz%2FTQKSNiA11zXaDi3lY3cyLFJ2L6lRPBwGDMfOw%3D&amp;reserved=0" TargetMode="External"/><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hyperlink" Target="mailto:NairobiGSOWarehouseAdmin@state.gov" TargetMode="External"/><Relationship Id="rId11" Type="http://schemas.openxmlformats.org/officeDocument/2006/relationships/hyperlink" Target="https://gcc02.safelinks.protection.outlook.com/?url=https%3A%2F%2Fgoo.gl%2Fmaps%2FRM9ntvZwU4v6ztWU7&amp;data=04%7C01%7CNairobiRoar%40state.gov%7C760f073c02d840d51e9b08d8c296ee1f%7C66cf50745afe48d1a691a12b2121f44b%7C0%7C0%7C637473300798964093%7CUnknown%7CTWFpbGZsb3d8eyJWIjoiMC4wLjAwMDAiLCJQIjoiV2luMzIiLCJBTiI6Ik1haWwiLCJXVCI6Mn0%3D%7C1000&amp;sdata=HOrFctNlPN%2BUVN3r0a8syPNVCW11Dmov5awu2Tnx3ZU%3D&amp;reserved=0" TargetMode="External"/><Relationship Id="rId5" Type="http://schemas.openxmlformats.org/officeDocument/2006/relationships/hyperlink" Target="mailto:NairobiHealthUnit@state.gov" TargetMode="External"/><Relationship Id="rId10" Type="http://schemas.openxmlformats.org/officeDocument/2006/relationships/hyperlink" Target="https://goo.gl/maps/VLaANE31L2qJnnDf7" TargetMode="External"/><Relationship Id="rId4" Type="http://schemas.openxmlformats.org/officeDocument/2006/relationships/hyperlink" Target="https://forms.gle/EopRdz2QdSjbR6Wr7" TargetMode="External"/><Relationship Id="rId9" Type="http://schemas.openxmlformats.org/officeDocument/2006/relationships/hyperlink" Target="mailto:RasingMJ@state.gov"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hyperlink" Target="https://erajobs.state.gov/dos-era/ken/vacancysearch/searchVacancies.hms" TargetMode="External"/><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hyperlink" Target="mailto:NairobiHRAmericanServices@state.gov" TargetMode="External"/><Relationship Id="rId5" Type="http://schemas.openxmlformats.org/officeDocument/2006/relationships/image" Target="../media/image38.jpeg"/><Relationship Id="rId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 name="Picture 2" descr="A boat in the water&#10;&#10;Description automatically generated with low confidence">
            <a:extLst>
              <a:ext uri="{FF2B5EF4-FFF2-40B4-BE49-F238E27FC236}">
                <a16:creationId xmlns:a16="http://schemas.microsoft.com/office/drawing/2014/main" id="{FE726505-0504-4B30-A7AA-E83939BA66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1" y="569757"/>
            <a:ext cx="7772400" cy="5184130"/>
          </a:xfrm>
          <a:prstGeom prst="rect">
            <a:avLst/>
          </a:prstGeom>
        </p:spPr>
      </p:pic>
      <p:sp>
        <p:nvSpPr>
          <p:cNvPr id="21" name="Text Box 12">
            <a:extLst>
              <a:ext uri="{FF2B5EF4-FFF2-40B4-BE49-F238E27FC236}">
                <a16:creationId xmlns:a16="http://schemas.microsoft.com/office/drawing/2014/main" id="{BB59C55D-6915-4636-BEDA-2E52F642C061}"/>
              </a:ext>
            </a:extLst>
          </p:cNvPr>
          <p:cNvSpPr txBox="1">
            <a:spLocks noChangeArrowheads="1"/>
          </p:cNvSpPr>
          <p:nvPr/>
        </p:nvSpPr>
        <p:spPr bwMode="auto">
          <a:xfrm>
            <a:off x="457200" y="934733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000" b="1">
                <a:solidFill>
                  <a:srgbClr val="FFFFFF"/>
                </a:solidFill>
                <a:latin typeface="Times New Roman" panose="02020603050405020304" pitchFamily="18" charset="0"/>
              </a:rPr>
              <a:t>18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 name="Text Box 4">
            <a:extLst>
              <a:ext uri="{FF2B5EF4-FFF2-40B4-BE49-F238E27FC236}">
                <a16:creationId xmlns:a16="http://schemas.microsoft.com/office/drawing/2014/main" id="{2E41D307-EF19-4E22-81AE-DC3B1072CCA7}"/>
              </a:ext>
            </a:extLst>
          </p:cNvPr>
          <p:cNvSpPr txBox="1">
            <a:spLocks noChangeArrowheads="1"/>
          </p:cNvSpPr>
          <p:nvPr/>
        </p:nvSpPr>
        <p:spPr bwMode="auto">
          <a:xfrm>
            <a:off x="2231980" y="1473058"/>
            <a:ext cx="4946651" cy="494480"/>
          </a:xfrm>
          <a:prstGeom prst="rect">
            <a:avLst/>
          </a:prstGeom>
          <a:solidFill>
            <a:srgbClr val="003366"/>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34419" tIns="34419" rIns="34419" bIns="34419" numCol="1" anchor="t" anchorCtr="0" compatLnSpc="1">
            <a:prstTxWarp prst="textNoShape">
              <a:avLst/>
            </a:prstTxWarp>
          </a:bodyPr>
          <a:lstStyle/>
          <a:p>
            <a:pPr algn="ctr" defTabSz="860409" eaLnBrk="0" fontAlgn="base" hangingPunct="0">
              <a:spcBef>
                <a:spcPct val="0"/>
              </a:spcBef>
              <a:spcAft>
                <a:spcPct val="0"/>
              </a:spcAft>
            </a:pPr>
            <a:r>
              <a:rPr lang="en-US" altLang="en-US" sz="1100" b="1">
                <a:solidFill>
                  <a:srgbClr val="FFFFFF"/>
                </a:solidFill>
                <a:latin typeface="Cambria" panose="02040503050406030204" pitchFamily="18" charset="0"/>
              </a:rPr>
              <a:t>Newsletter of the U.S. Embassy, Nairobi, Kenya</a:t>
            </a:r>
          </a:p>
          <a:p>
            <a:pPr algn="ctr" defTabSz="860409" eaLnBrk="0" fontAlgn="base" hangingPunct="0">
              <a:spcBef>
                <a:spcPct val="0"/>
              </a:spcBef>
              <a:spcAft>
                <a:spcPct val="0"/>
              </a:spcAft>
            </a:pPr>
            <a:r>
              <a:rPr lang="en-US" altLang="en-US" sz="800" b="1">
                <a:solidFill>
                  <a:srgbClr val="FFFFFF"/>
                </a:solidFill>
                <a:latin typeface="Cambria" panose="02040503050406030204" pitchFamily="18" charset="0"/>
              </a:rPr>
              <a:t>August 19, 2021</a:t>
            </a:r>
          </a:p>
          <a:p>
            <a:pPr algn="ctr" defTabSz="860409" eaLnBrk="0" fontAlgn="base" hangingPunct="0">
              <a:spcBef>
                <a:spcPct val="0"/>
              </a:spcBef>
              <a:spcAft>
                <a:spcPct val="0"/>
              </a:spcAft>
            </a:pPr>
            <a:r>
              <a:rPr lang="en-US" altLang="en-US" sz="800" b="1">
                <a:solidFill>
                  <a:srgbClr val="FFFFFF"/>
                </a:solidFill>
                <a:latin typeface="Cambria" panose="02040503050406030204" pitchFamily="18" charset="0"/>
              </a:rPr>
              <a:t>Issue 21-31</a:t>
            </a:r>
            <a:endParaRPr lang="en-US" altLang="en-US" sz="800">
              <a:latin typeface="Arial" panose="020B0604020202020204" pitchFamily="34" charset="0"/>
            </a:endParaRPr>
          </a:p>
        </p:txBody>
      </p:sp>
      <p:pic>
        <p:nvPicPr>
          <p:cNvPr id="39" name="Picture 38">
            <a:extLst>
              <a:ext uri="{FF2B5EF4-FFF2-40B4-BE49-F238E27FC236}">
                <a16:creationId xmlns:a16="http://schemas.microsoft.com/office/drawing/2014/main" id="{AEE709CD-AADC-4AF4-8A93-2F03C3B01C4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7845" y="685935"/>
            <a:ext cx="1631130" cy="1281603"/>
          </a:xfrm>
          <a:prstGeom prst="rect">
            <a:avLst/>
          </a:prstGeom>
        </p:spPr>
      </p:pic>
      <p:sp>
        <p:nvSpPr>
          <p:cNvPr id="40" name="Text Box 9">
            <a:extLst>
              <a:ext uri="{FF2B5EF4-FFF2-40B4-BE49-F238E27FC236}">
                <a16:creationId xmlns:a16="http://schemas.microsoft.com/office/drawing/2014/main" id="{5155CB7E-CDC3-4775-A1EF-3FCE007CED61}"/>
              </a:ext>
            </a:extLst>
          </p:cNvPr>
          <p:cNvSpPr txBox="1">
            <a:spLocks noChangeArrowheads="1"/>
          </p:cNvSpPr>
          <p:nvPr/>
        </p:nvSpPr>
        <p:spPr bwMode="auto">
          <a:xfrm>
            <a:off x="2231980" y="698949"/>
            <a:ext cx="4946651" cy="703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a:ln>
                  <a:noFill/>
                </a:ln>
                <a:solidFill>
                  <a:schemeClr val="bg1"/>
                </a:solidFill>
                <a:effectLst>
                  <a:outerShdw blurRad="38100" dist="38100" dir="2700000" algn="tl">
                    <a:srgbClr val="000000">
                      <a:alpha val="43137"/>
                    </a:srgbClr>
                  </a:outerShdw>
                </a:effectLst>
                <a:latin typeface="Copperplate Gothic Bold" panose="020E0705020206020404" pitchFamily="34" charset="0"/>
              </a:rPr>
              <a:t>Nairobi Roar</a:t>
            </a:r>
            <a:endParaRPr kumimoji="0" lang="en-US" altLang="en-US" sz="1800" b="0" i="0" u="none" strike="noStrike" cap="none" normalizeH="0" baseline="0">
              <a:ln>
                <a:noFill/>
              </a:ln>
              <a:solidFill>
                <a:schemeClr val="bg1"/>
              </a:solidFill>
              <a:effectLst>
                <a:outerShdw blurRad="38100" dist="38100" dir="2700000" algn="tl">
                  <a:srgbClr val="000000">
                    <a:alpha val="43137"/>
                  </a:srgbClr>
                </a:outerShdw>
              </a:effectLst>
              <a:latin typeface="Arial" panose="020B0604020202020204" pitchFamily="34" charset="0"/>
            </a:endParaRPr>
          </a:p>
        </p:txBody>
      </p:sp>
      <p:cxnSp>
        <p:nvCxnSpPr>
          <p:cNvPr id="41" name="Straight Connector 40">
            <a:extLst>
              <a:ext uri="{FF2B5EF4-FFF2-40B4-BE49-F238E27FC236}">
                <a16:creationId xmlns:a16="http://schemas.microsoft.com/office/drawing/2014/main" id="{188F02B8-5787-4016-8E82-3807C3C42789}"/>
              </a:ext>
            </a:extLst>
          </p:cNvPr>
          <p:cNvCxnSpPr/>
          <p:nvPr/>
        </p:nvCxnSpPr>
        <p:spPr>
          <a:xfrm>
            <a:off x="2231980" y="1371600"/>
            <a:ext cx="4946651" cy="0"/>
          </a:xfrm>
          <a:prstGeom prst="line">
            <a:avLst/>
          </a:prstGeom>
          <a:ln>
            <a:solidFill>
              <a:srgbClr val="003366"/>
            </a:solidFill>
          </a:ln>
        </p:spPr>
        <p:style>
          <a:lnRef idx="3">
            <a:schemeClr val="accent1"/>
          </a:lnRef>
          <a:fillRef idx="0">
            <a:schemeClr val="accent1"/>
          </a:fillRef>
          <a:effectRef idx="2">
            <a:schemeClr val="accent1"/>
          </a:effectRef>
          <a:fontRef idx="minor">
            <a:schemeClr val="tx1"/>
          </a:fontRef>
        </p:style>
      </p:cxnSp>
      <p:cxnSp>
        <p:nvCxnSpPr>
          <p:cNvPr id="42" name="Straight Connector 41">
            <a:extLst>
              <a:ext uri="{FF2B5EF4-FFF2-40B4-BE49-F238E27FC236}">
                <a16:creationId xmlns:a16="http://schemas.microsoft.com/office/drawing/2014/main" id="{30E3314B-1FE0-4496-995D-4D8A14241F33}"/>
              </a:ext>
            </a:extLst>
          </p:cNvPr>
          <p:cNvCxnSpPr/>
          <p:nvPr/>
        </p:nvCxnSpPr>
        <p:spPr>
          <a:xfrm>
            <a:off x="2222455" y="695325"/>
            <a:ext cx="4946651" cy="0"/>
          </a:xfrm>
          <a:prstGeom prst="line">
            <a:avLst/>
          </a:prstGeom>
          <a:ln>
            <a:solidFill>
              <a:srgbClr val="003366"/>
            </a:solidFill>
          </a:ln>
        </p:spPr>
        <p:style>
          <a:lnRef idx="3">
            <a:schemeClr val="accent1"/>
          </a:lnRef>
          <a:fillRef idx="0">
            <a:schemeClr val="accent1"/>
          </a:fillRef>
          <a:effectRef idx="2">
            <a:schemeClr val="accent1"/>
          </a:effectRef>
          <a:fontRef idx="minor">
            <a:schemeClr val="tx1"/>
          </a:fontRef>
        </p:style>
      </p:cxnSp>
      <p:sp>
        <p:nvSpPr>
          <p:cNvPr id="43" name="Text Box 12">
            <a:extLst>
              <a:ext uri="{FF2B5EF4-FFF2-40B4-BE49-F238E27FC236}">
                <a16:creationId xmlns:a16="http://schemas.microsoft.com/office/drawing/2014/main" id="{985CF1C3-1F2B-4AA8-970A-F8C3BA91B7DE}"/>
              </a:ext>
            </a:extLst>
          </p:cNvPr>
          <p:cNvSpPr txBox="1">
            <a:spLocks noChangeArrowheads="1"/>
          </p:cNvSpPr>
          <p:nvPr/>
        </p:nvSpPr>
        <p:spPr bwMode="auto">
          <a:xfrm>
            <a:off x="457200" y="9353681"/>
            <a:ext cx="6855618"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FFFFFF"/>
                </a:solidFill>
                <a:effectLst/>
                <a:latin typeface="Times New Roman" panose="02020603050405020304" pitchFamily="18"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 name="Text Box 6">
            <a:extLst>
              <a:ext uri="{FF2B5EF4-FFF2-40B4-BE49-F238E27FC236}">
                <a16:creationId xmlns:a16="http://schemas.microsoft.com/office/drawing/2014/main" id="{2C6298DC-9147-41D7-A9C1-9173A5191B49}"/>
              </a:ext>
            </a:extLst>
          </p:cNvPr>
          <p:cNvSpPr txBox="1">
            <a:spLocks noChangeArrowheads="1"/>
          </p:cNvSpPr>
          <p:nvPr/>
        </p:nvSpPr>
        <p:spPr bwMode="auto">
          <a:xfrm>
            <a:off x="457846" y="2155472"/>
            <a:ext cx="1628064" cy="7004570"/>
          </a:xfrm>
          <a:prstGeom prst="rect">
            <a:avLst/>
          </a:prstGeom>
          <a:solidFill>
            <a:srgbClr val="003366"/>
          </a:solidFill>
          <a:ln>
            <a:noFill/>
          </a:ln>
          <a:effectLst/>
        </p:spPr>
        <p:txBody>
          <a:bodyPr vert="horz" wrap="square" lIns="86048" tIns="43024" rIns="86048" bIns="43024" numCol="1" anchor="t" anchorCtr="0" compatLnSpc="1">
            <a:prstTxWarp prst="textNoShape">
              <a:avLst/>
            </a:prstTxWarp>
            <a:noAutofit/>
          </a:bodyPr>
          <a:lstStyle/>
          <a:p>
            <a:pPr algn="ctr" defTabSz="860409" eaLnBrk="0" fontAlgn="base" hangingPunct="0">
              <a:spcBef>
                <a:spcPct val="0"/>
              </a:spcBef>
              <a:spcAft>
                <a:spcPts val="94"/>
              </a:spcAft>
            </a:pPr>
            <a:endParaRPr lang="en-US" altLang="en-US" sz="941" b="1">
              <a:solidFill>
                <a:srgbClr val="696464"/>
              </a:solidFill>
              <a:latin typeface="Cambria" panose="02040503050406030204" pitchFamily="18" charset="0"/>
            </a:endParaRPr>
          </a:p>
          <a:p>
            <a:pPr defTabSz="860409" eaLnBrk="0" fontAlgn="base" hangingPunct="0">
              <a:spcBef>
                <a:spcPct val="0"/>
              </a:spcBef>
              <a:spcAft>
                <a:spcPct val="0"/>
              </a:spcAft>
            </a:pPr>
            <a:endParaRPr lang="en-US" altLang="en-US" sz="1694">
              <a:latin typeface="Arial" panose="020B0604020202020204" pitchFamily="34" charset="0"/>
            </a:endParaRPr>
          </a:p>
        </p:txBody>
      </p:sp>
      <p:sp>
        <p:nvSpPr>
          <p:cNvPr id="45" name="Text Box 7">
            <a:extLst>
              <a:ext uri="{FF2B5EF4-FFF2-40B4-BE49-F238E27FC236}">
                <a16:creationId xmlns:a16="http://schemas.microsoft.com/office/drawing/2014/main" id="{3CAFD2F1-1FBC-4428-97BB-17D5D03C669F}"/>
              </a:ext>
            </a:extLst>
          </p:cNvPr>
          <p:cNvSpPr txBox="1">
            <a:spLocks noChangeArrowheads="1"/>
          </p:cNvSpPr>
          <p:nvPr/>
        </p:nvSpPr>
        <p:spPr bwMode="auto">
          <a:xfrm>
            <a:off x="499393" y="2454219"/>
            <a:ext cx="1586517" cy="64070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34419" rIns="91440" bIns="34419" numCol="1" anchor="t" anchorCtr="0" compatLnSpc="1">
            <a:prstTxWarp prst="textNoShape">
              <a:avLst/>
            </a:prstTxWarp>
          </a:bodyPr>
          <a:lstStyle/>
          <a:p>
            <a:pPr algn="ctr" defTabSz="860409" eaLnBrk="0" fontAlgn="base" hangingPunct="0">
              <a:spcBef>
                <a:spcPct val="0"/>
              </a:spcBef>
              <a:spcAft>
                <a:spcPts val="94"/>
              </a:spcAft>
            </a:pPr>
            <a:r>
              <a:rPr lang="en-US" altLang="en-US" sz="1000" b="1">
                <a:solidFill>
                  <a:schemeClr val="bg1"/>
                </a:solidFill>
                <a:latin typeface="Cambria" panose="02040503050406030204" pitchFamily="18" charset="0"/>
              </a:rPr>
              <a:t>In This Issue:</a:t>
            </a:r>
          </a:p>
          <a:p>
            <a:pPr algn="ctr" defTabSz="860409" eaLnBrk="0" fontAlgn="base" hangingPunct="0">
              <a:spcBef>
                <a:spcPct val="0"/>
              </a:spcBef>
              <a:spcAft>
                <a:spcPts val="94"/>
              </a:spcAft>
            </a:pPr>
            <a:r>
              <a:rPr lang="en-US" altLang="en-US" sz="941" b="1">
                <a:solidFill>
                  <a:schemeClr val="bg1"/>
                </a:solidFill>
                <a:latin typeface="Cambria" panose="02040503050406030204" pitchFamily="18" charset="0"/>
              </a:rPr>
              <a:t> </a:t>
            </a:r>
            <a:endParaRPr lang="en-US" altLang="en-US" sz="941">
              <a:solidFill>
                <a:schemeClr val="bg1"/>
              </a:solidFill>
              <a:latin typeface="Cambria" panose="02040503050406030204" pitchFamily="18" charset="0"/>
            </a:endParaRPr>
          </a:p>
          <a:p>
            <a:pPr defTabSz="860409" eaLnBrk="0" fontAlgn="base" hangingPunct="0">
              <a:spcBef>
                <a:spcPct val="0"/>
              </a:spcBef>
              <a:spcAft>
                <a:spcPts val="94"/>
              </a:spcAft>
            </a:pPr>
            <a:r>
              <a:rPr lang="en-US" altLang="en-US" sz="800" b="1">
                <a:solidFill>
                  <a:schemeClr val="bg1"/>
                </a:solidFill>
                <a:latin typeface="Cambria" panose="02040503050406030204" pitchFamily="18" charset="0"/>
              </a:rPr>
              <a:t>Letter from the Editor            2</a:t>
            </a:r>
          </a:p>
          <a:p>
            <a:pPr defTabSz="860409" eaLnBrk="0" fontAlgn="base" hangingPunct="0">
              <a:spcBef>
                <a:spcPct val="0"/>
              </a:spcBef>
              <a:spcAft>
                <a:spcPts val="282"/>
              </a:spcAft>
            </a:pPr>
            <a:r>
              <a:rPr lang="en-US" altLang="en-US" sz="800" b="1">
                <a:solidFill>
                  <a:schemeClr val="bg1"/>
                </a:solidFill>
                <a:latin typeface="Cambria" panose="02040503050406030204" pitchFamily="18" charset="0"/>
              </a:rPr>
              <a:t>Photo Contest Winner        3-5</a:t>
            </a:r>
          </a:p>
          <a:p>
            <a:pPr defTabSz="860409" eaLnBrk="0" fontAlgn="base" hangingPunct="0">
              <a:spcBef>
                <a:spcPct val="0"/>
              </a:spcBef>
              <a:spcAft>
                <a:spcPts val="282"/>
              </a:spcAft>
            </a:pPr>
            <a:r>
              <a:rPr lang="en-US" altLang="en-US" sz="800" b="1">
                <a:solidFill>
                  <a:schemeClr val="bg1"/>
                </a:solidFill>
                <a:latin typeface="Cambria" panose="02040503050406030204" pitchFamily="18" charset="0"/>
              </a:rPr>
              <a:t>Kiswahili Corner                      6 Embassy Resources             7-8</a:t>
            </a:r>
          </a:p>
          <a:p>
            <a:pPr defTabSz="860409" eaLnBrk="0" fontAlgn="base" hangingPunct="0">
              <a:spcBef>
                <a:spcPct val="0"/>
              </a:spcBef>
              <a:spcAft>
                <a:spcPts val="282"/>
              </a:spcAft>
            </a:pPr>
            <a:r>
              <a:rPr lang="en-US" altLang="en-US" sz="800" b="1">
                <a:solidFill>
                  <a:schemeClr val="bg1"/>
                </a:solidFill>
                <a:latin typeface="Cambria" panose="02040503050406030204" pitchFamily="18" charset="0"/>
              </a:rPr>
              <a:t>Employment	                  9</a:t>
            </a:r>
          </a:p>
          <a:p>
            <a:pPr defTabSz="860409" eaLnBrk="0" fontAlgn="base" hangingPunct="0">
              <a:spcBef>
                <a:spcPct val="0"/>
              </a:spcBef>
              <a:spcAft>
                <a:spcPts val="282"/>
              </a:spcAft>
            </a:pPr>
            <a:r>
              <a:rPr lang="en-US" altLang="en-US" sz="800" b="1">
                <a:solidFill>
                  <a:schemeClr val="bg1"/>
                </a:solidFill>
                <a:latin typeface="Cambria" panose="02040503050406030204" pitchFamily="18" charset="0"/>
              </a:rPr>
              <a:t>Embassy Notices                 9-11</a:t>
            </a:r>
          </a:p>
          <a:p>
            <a:pPr marR="35850" defTabSz="860409" eaLnBrk="0" fontAlgn="base" hangingPunct="0">
              <a:spcBef>
                <a:spcPct val="0"/>
              </a:spcBef>
              <a:spcAft>
                <a:spcPts val="282"/>
              </a:spcAft>
            </a:pPr>
            <a:r>
              <a:rPr lang="en-US" altLang="en-US" sz="800" b="1">
                <a:solidFill>
                  <a:schemeClr val="bg1"/>
                </a:solidFill>
                <a:latin typeface="Cambria" panose="02040503050406030204" pitchFamily="18" charset="0"/>
              </a:rPr>
              <a:t>CLO Updates	          12-13</a:t>
            </a:r>
          </a:p>
          <a:p>
            <a:pPr marR="35850" defTabSz="860409" eaLnBrk="0" fontAlgn="base" hangingPunct="0">
              <a:spcBef>
                <a:spcPct val="0"/>
              </a:spcBef>
              <a:spcAft>
                <a:spcPts val="282"/>
              </a:spcAft>
            </a:pPr>
            <a:r>
              <a:rPr lang="en-US" altLang="en-US" sz="800" b="1">
                <a:solidFill>
                  <a:schemeClr val="bg1"/>
                </a:solidFill>
                <a:latin typeface="Cambria" panose="02040503050406030204" pitchFamily="18" charset="0"/>
              </a:rPr>
              <a:t>AEA Updates 	                 14</a:t>
            </a:r>
          </a:p>
          <a:p>
            <a:pPr marR="35850" defTabSz="860409" eaLnBrk="0" fontAlgn="base" hangingPunct="0">
              <a:spcBef>
                <a:spcPct val="0"/>
              </a:spcBef>
              <a:spcAft>
                <a:spcPts val="282"/>
              </a:spcAft>
            </a:pPr>
            <a:r>
              <a:rPr lang="en-US" altLang="en-US" sz="800" b="1">
                <a:solidFill>
                  <a:schemeClr val="bg1"/>
                </a:solidFill>
                <a:latin typeface="Cambria" panose="02040503050406030204" pitchFamily="18" charset="0"/>
              </a:rPr>
              <a:t>Community Pages	          15-17</a:t>
            </a:r>
          </a:p>
          <a:p>
            <a:pPr marR="35850" defTabSz="860409" eaLnBrk="0" fontAlgn="base" hangingPunct="0">
              <a:spcBef>
                <a:spcPct val="0"/>
              </a:spcBef>
              <a:spcAft>
                <a:spcPts val="282"/>
              </a:spcAft>
            </a:pPr>
            <a:r>
              <a:rPr lang="en-US" altLang="en-US" sz="800" b="1">
                <a:solidFill>
                  <a:schemeClr val="bg1"/>
                </a:solidFill>
                <a:latin typeface="Cambria" panose="02040503050406030204" pitchFamily="18" charset="0"/>
              </a:rPr>
              <a:t>GCLO Weekly                           18</a:t>
            </a:r>
          </a:p>
          <a:p>
            <a:pPr defTabSz="860409" eaLnBrk="0" fontAlgn="base" hangingPunct="0">
              <a:spcBef>
                <a:spcPct val="0"/>
              </a:spcBef>
              <a:spcAft>
                <a:spcPts val="282"/>
              </a:spcAft>
            </a:pPr>
            <a:r>
              <a:rPr lang="en-US" altLang="en-US" sz="800" b="1">
                <a:solidFill>
                  <a:schemeClr val="bg1"/>
                </a:solidFill>
                <a:latin typeface="Cambria" panose="02040503050406030204" pitchFamily="18" charset="0"/>
              </a:rPr>
              <a:t>Mission Classifieds          19-26</a:t>
            </a:r>
          </a:p>
          <a:p>
            <a:pPr defTabSz="860409" eaLnBrk="0" fontAlgn="base" hangingPunct="0">
              <a:spcBef>
                <a:spcPct val="0"/>
              </a:spcBef>
              <a:spcAft>
                <a:spcPts val="282"/>
              </a:spcAft>
            </a:pPr>
            <a:endParaRPr lang="en-US" altLang="en-US" sz="941" b="1">
              <a:solidFill>
                <a:schemeClr val="bg1"/>
              </a:solidFill>
              <a:latin typeface="Cambria" panose="02040503050406030204" pitchFamily="18" charset="0"/>
            </a:endParaRPr>
          </a:p>
          <a:p>
            <a:pPr defTabSz="860409" eaLnBrk="0" fontAlgn="base" hangingPunct="0">
              <a:spcBef>
                <a:spcPct val="0"/>
              </a:spcBef>
              <a:spcAft>
                <a:spcPts val="282"/>
              </a:spcAft>
            </a:pPr>
            <a:endParaRPr lang="en-US" altLang="en-US" sz="941" b="1">
              <a:solidFill>
                <a:schemeClr val="bg1"/>
              </a:solidFill>
              <a:latin typeface="Cambria" panose="02040503050406030204" pitchFamily="18" charset="0"/>
            </a:endParaRPr>
          </a:p>
          <a:p>
            <a:pPr defTabSz="860409" eaLnBrk="0" fontAlgn="base" hangingPunct="0">
              <a:spcBef>
                <a:spcPct val="0"/>
              </a:spcBef>
              <a:spcAft>
                <a:spcPct val="0"/>
              </a:spcAft>
            </a:pPr>
            <a:r>
              <a:rPr lang="en-US" altLang="en-US" sz="800">
                <a:solidFill>
                  <a:schemeClr val="bg1"/>
                </a:solidFill>
                <a:latin typeface="Cambria" panose="02040503050406030204" pitchFamily="18" charset="0"/>
              </a:rPr>
              <a:t>The Roar Newsletter is distributed only to immediate members of the U.S. Mission to Kenya. Please do not share or forward it to anyone not authorized to receive it.  If printed, please shred before disposing.                                          </a:t>
            </a:r>
          </a:p>
          <a:p>
            <a:pPr defTabSz="860409" eaLnBrk="0" fontAlgn="base" hangingPunct="0">
              <a:spcBef>
                <a:spcPct val="0"/>
              </a:spcBef>
              <a:spcAft>
                <a:spcPct val="0"/>
              </a:spcAft>
            </a:pPr>
            <a:endParaRPr lang="en-US" altLang="en-US" sz="900">
              <a:solidFill>
                <a:schemeClr val="bg1"/>
              </a:solidFill>
              <a:latin typeface="Cambria" panose="02040503050406030204" pitchFamily="18" charset="0"/>
            </a:endParaRPr>
          </a:p>
          <a:p>
            <a:pPr defTabSz="860409" eaLnBrk="0" fontAlgn="base" hangingPunct="0">
              <a:spcBef>
                <a:spcPct val="0"/>
              </a:spcBef>
              <a:spcAft>
                <a:spcPct val="0"/>
              </a:spcAft>
            </a:pPr>
            <a:r>
              <a:rPr lang="en-US" altLang="en-US" sz="800" b="1">
                <a:solidFill>
                  <a:schemeClr val="bg1"/>
                </a:solidFill>
                <a:latin typeface="Cambria" panose="02040503050406030204" pitchFamily="18" charset="0"/>
              </a:rPr>
              <a:t>Roar Editor</a:t>
            </a:r>
          </a:p>
          <a:p>
            <a:pPr defTabSz="860409" eaLnBrk="0" fontAlgn="base" hangingPunct="0">
              <a:spcBef>
                <a:spcPct val="0"/>
              </a:spcBef>
              <a:spcAft>
                <a:spcPct val="0"/>
              </a:spcAft>
            </a:pPr>
            <a:r>
              <a:rPr lang="en-US" altLang="en-US" sz="800">
                <a:solidFill>
                  <a:schemeClr val="bg1"/>
                </a:solidFill>
                <a:latin typeface="Cambria" panose="02040503050406030204" pitchFamily="18" charset="0"/>
              </a:rPr>
              <a:t>NairobiRoar@state.gov</a:t>
            </a:r>
            <a:endParaRPr lang="en-US" altLang="en-US" sz="800" u="sng">
              <a:solidFill>
                <a:schemeClr val="bg1"/>
              </a:solidFill>
              <a:latin typeface="Cambria" panose="02040503050406030204" pitchFamily="18" charset="0"/>
            </a:endParaRPr>
          </a:p>
          <a:p>
            <a:pPr defTabSz="860409" eaLnBrk="0" fontAlgn="base" hangingPunct="0">
              <a:spcBef>
                <a:spcPct val="0"/>
              </a:spcBef>
              <a:spcAft>
                <a:spcPct val="0"/>
              </a:spcAft>
            </a:pPr>
            <a:endParaRPr lang="en-US" altLang="en-US" sz="753" u="sng">
              <a:solidFill>
                <a:schemeClr val="bg1"/>
              </a:solidFill>
              <a:latin typeface="Cambria" panose="02040503050406030204" pitchFamily="18" charset="0"/>
            </a:endParaRPr>
          </a:p>
          <a:p>
            <a:pPr defTabSz="860409" eaLnBrk="0" fontAlgn="base" hangingPunct="0">
              <a:spcBef>
                <a:spcPct val="0"/>
              </a:spcBef>
              <a:spcAft>
                <a:spcPct val="0"/>
              </a:spcAft>
            </a:pPr>
            <a:endParaRPr lang="en-US" altLang="en-US" sz="800">
              <a:solidFill>
                <a:schemeClr val="bg1"/>
              </a:solidFill>
              <a:latin typeface="Cambria" panose="02040503050406030204" pitchFamily="18" charset="0"/>
            </a:endParaRPr>
          </a:p>
          <a:p>
            <a:pPr defTabSz="860409" eaLnBrk="0" fontAlgn="base" hangingPunct="0">
              <a:spcBef>
                <a:spcPct val="0"/>
              </a:spcBef>
              <a:spcAft>
                <a:spcPct val="0"/>
              </a:spcAft>
            </a:pPr>
            <a:endParaRPr lang="en-US" altLang="en-US" sz="800">
              <a:solidFill>
                <a:schemeClr val="bg1"/>
              </a:solidFill>
              <a:latin typeface="Cambria" panose="02040503050406030204" pitchFamily="18" charset="0"/>
            </a:endParaRPr>
          </a:p>
          <a:p>
            <a:pPr defTabSz="860409" eaLnBrk="0" fontAlgn="base" hangingPunct="0">
              <a:spcBef>
                <a:spcPct val="0"/>
              </a:spcBef>
              <a:spcAft>
                <a:spcPct val="0"/>
              </a:spcAft>
            </a:pPr>
            <a:endParaRPr lang="en-US" altLang="en-US" sz="800">
              <a:solidFill>
                <a:schemeClr val="bg1"/>
              </a:solidFill>
              <a:latin typeface="Cambria" panose="02040503050406030204" pitchFamily="18" charset="0"/>
            </a:endParaRPr>
          </a:p>
          <a:p>
            <a:pPr defTabSz="860409" eaLnBrk="0" fontAlgn="base" hangingPunct="0">
              <a:spcBef>
                <a:spcPct val="0"/>
              </a:spcBef>
              <a:spcAft>
                <a:spcPts val="188"/>
              </a:spcAft>
            </a:pPr>
            <a:r>
              <a:rPr lang="en-US" altLang="en-US" sz="800" b="1">
                <a:solidFill>
                  <a:schemeClr val="bg1"/>
                </a:solidFill>
                <a:latin typeface="Cambria" panose="02040503050406030204" pitchFamily="18" charset="0"/>
              </a:rPr>
              <a:t>IMPORTANT CONTACT INFO</a:t>
            </a:r>
          </a:p>
          <a:p>
            <a:pPr defTabSz="860409" eaLnBrk="0" fontAlgn="base" hangingPunct="0">
              <a:spcBef>
                <a:spcPct val="0"/>
              </a:spcBef>
              <a:spcAft>
                <a:spcPts val="188"/>
              </a:spcAft>
            </a:pPr>
            <a:r>
              <a:rPr lang="en-US" altLang="en-US" sz="800" b="1">
                <a:solidFill>
                  <a:schemeClr val="bg1"/>
                </a:solidFill>
                <a:latin typeface="Cambria" panose="02040503050406030204" pitchFamily="18" charset="0"/>
              </a:rPr>
              <a:t>POST ONE</a:t>
            </a:r>
          </a:p>
          <a:p>
            <a:pPr defTabSz="860409" eaLnBrk="0" fontAlgn="base" hangingPunct="0">
              <a:spcBef>
                <a:spcPct val="0"/>
              </a:spcBef>
              <a:spcAft>
                <a:spcPts val="188"/>
              </a:spcAft>
            </a:pPr>
            <a:r>
              <a:rPr lang="en-US" altLang="en-US" sz="800">
                <a:solidFill>
                  <a:schemeClr val="bg1"/>
                </a:solidFill>
                <a:latin typeface="Cambria" panose="02040503050406030204" pitchFamily="18" charset="0"/>
              </a:rPr>
              <a:t>020-363-6170 </a:t>
            </a:r>
          </a:p>
          <a:p>
            <a:pPr defTabSz="860409" eaLnBrk="0" fontAlgn="base" hangingPunct="0">
              <a:spcBef>
                <a:spcPct val="0"/>
              </a:spcBef>
              <a:spcAft>
                <a:spcPts val="188"/>
              </a:spcAft>
            </a:pPr>
            <a:r>
              <a:rPr lang="en-US" altLang="en-US" sz="800">
                <a:solidFill>
                  <a:schemeClr val="bg1"/>
                </a:solidFill>
                <a:latin typeface="Cambria" panose="02040503050406030204" pitchFamily="18" charset="0"/>
              </a:rPr>
              <a:t>0722-204-445 </a:t>
            </a:r>
            <a:endParaRPr lang="en-US" altLang="en-US" sz="800" b="1">
              <a:solidFill>
                <a:schemeClr val="bg1"/>
              </a:solidFill>
              <a:latin typeface="Cambria" panose="02040503050406030204" pitchFamily="18" charset="0"/>
            </a:endParaRPr>
          </a:p>
          <a:p>
            <a:pPr defTabSz="860409" eaLnBrk="0" fontAlgn="base" hangingPunct="0">
              <a:spcBef>
                <a:spcPct val="0"/>
              </a:spcBef>
              <a:spcAft>
                <a:spcPts val="188"/>
              </a:spcAft>
            </a:pPr>
            <a:r>
              <a:rPr lang="en-US" altLang="en-US" sz="800" b="1">
                <a:solidFill>
                  <a:schemeClr val="bg1"/>
                </a:solidFill>
                <a:latin typeface="Cambria" panose="02040503050406030204" pitchFamily="18" charset="0"/>
              </a:rPr>
              <a:t>Duty Officer Phone</a:t>
            </a:r>
            <a:endParaRPr lang="en-US" altLang="en-US" sz="800">
              <a:solidFill>
                <a:schemeClr val="bg1"/>
              </a:solidFill>
              <a:latin typeface="Cambria" panose="02040503050406030204" pitchFamily="18" charset="0"/>
            </a:endParaRPr>
          </a:p>
          <a:p>
            <a:pPr defTabSz="860409" eaLnBrk="0" fontAlgn="base" hangingPunct="0">
              <a:spcBef>
                <a:spcPct val="0"/>
              </a:spcBef>
              <a:spcAft>
                <a:spcPts val="188"/>
              </a:spcAft>
            </a:pPr>
            <a:r>
              <a:rPr lang="en-US" altLang="en-US" sz="800">
                <a:solidFill>
                  <a:schemeClr val="bg1"/>
                </a:solidFill>
                <a:latin typeface="Cambria" panose="02040503050406030204" pitchFamily="18" charset="0"/>
              </a:rPr>
              <a:t>0722-515-083</a:t>
            </a:r>
          </a:p>
          <a:p>
            <a:pPr defTabSz="860409" eaLnBrk="0" fontAlgn="base" hangingPunct="0">
              <a:spcBef>
                <a:spcPct val="0"/>
              </a:spcBef>
              <a:spcAft>
                <a:spcPts val="188"/>
              </a:spcAft>
            </a:pPr>
            <a:r>
              <a:rPr lang="en-US" altLang="en-US" sz="800" b="1">
                <a:solidFill>
                  <a:schemeClr val="bg1"/>
                </a:solidFill>
                <a:latin typeface="Cambria" panose="02040503050406030204" pitchFamily="18" charset="0"/>
              </a:rPr>
              <a:t>Medical On Call</a:t>
            </a:r>
            <a:endParaRPr lang="en-US" altLang="en-US" sz="800">
              <a:solidFill>
                <a:schemeClr val="bg1"/>
              </a:solidFill>
              <a:latin typeface="Cambria" panose="02040503050406030204" pitchFamily="18" charset="0"/>
            </a:endParaRPr>
          </a:p>
          <a:p>
            <a:pPr defTabSz="860409" eaLnBrk="0" fontAlgn="base" hangingPunct="0">
              <a:spcBef>
                <a:spcPct val="0"/>
              </a:spcBef>
              <a:spcAft>
                <a:spcPts val="188"/>
              </a:spcAft>
            </a:pPr>
            <a:r>
              <a:rPr lang="en-US" altLang="en-US" sz="800">
                <a:solidFill>
                  <a:schemeClr val="bg1"/>
                </a:solidFill>
                <a:latin typeface="Cambria" panose="02040503050406030204" pitchFamily="18" charset="0"/>
              </a:rPr>
              <a:t>0722-513-323</a:t>
            </a:r>
            <a:endParaRPr lang="en-US" altLang="en-US" sz="800" b="1">
              <a:solidFill>
                <a:schemeClr val="bg1"/>
              </a:solidFill>
              <a:latin typeface="Cambria" panose="02040503050406030204" pitchFamily="18" charset="0"/>
            </a:endParaRPr>
          </a:p>
          <a:p>
            <a:pPr defTabSz="860409" eaLnBrk="0" fontAlgn="base" hangingPunct="0">
              <a:spcBef>
                <a:spcPct val="0"/>
              </a:spcBef>
              <a:spcAft>
                <a:spcPts val="188"/>
              </a:spcAft>
            </a:pPr>
            <a:r>
              <a:rPr lang="en-US" altLang="en-US" sz="800" b="1">
                <a:solidFill>
                  <a:schemeClr val="bg1"/>
                </a:solidFill>
                <a:latin typeface="Cambria" panose="02040503050406030204" pitchFamily="18" charset="0"/>
              </a:rPr>
              <a:t>Maintenance Supervisor </a:t>
            </a:r>
          </a:p>
          <a:p>
            <a:pPr defTabSz="860409" eaLnBrk="0" fontAlgn="base" hangingPunct="0">
              <a:spcBef>
                <a:spcPct val="0"/>
              </a:spcBef>
              <a:spcAft>
                <a:spcPts val="188"/>
              </a:spcAft>
            </a:pPr>
            <a:endParaRPr lang="en-US" altLang="en-US" sz="800" b="1">
              <a:solidFill>
                <a:schemeClr val="bg1"/>
              </a:solidFill>
              <a:latin typeface="Cambria" panose="02040503050406030204" pitchFamily="18" charset="0"/>
            </a:endParaRPr>
          </a:p>
          <a:p>
            <a:pPr defTabSz="860409" eaLnBrk="0" fontAlgn="base" hangingPunct="0">
              <a:spcBef>
                <a:spcPct val="0"/>
              </a:spcBef>
              <a:spcAft>
                <a:spcPts val="188"/>
              </a:spcAft>
            </a:pPr>
            <a:r>
              <a:rPr lang="en-US" altLang="en-US" sz="800" b="1">
                <a:solidFill>
                  <a:schemeClr val="bg1"/>
                </a:solidFill>
                <a:latin typeface="Cambria" panose="02040503050406030204" pitchFamily="18" charset="0"/>
              </a:rPr>
              <a:t>On Call </a:t>
            </a:r>
            <a:br>
              <a:rPr lang="en-US" altLang="en-US" sz="800" b="1">
                <a:solidFill>
                  <a:schemeClr val="bg1"/>
                </a:solidFill>
                <a:latin typeface="Cambria" panose="02040503050406030204" pitchFamily="18" charset="0"/>
              </a:rPr>
            </a:br>
            <a:r>
              <a:rPr lang="en-US" altLang="en-US" sz="800">
                <a:solidFill>
                  <a:schemeClr val="bg1"/>
                </a:solidFill>
                <a:latin typeface="Cambria" panose="02040503050406030204" pitchFamily="18" charset="0"/>
              </a:rPr>
              <a:t>0724-255-603</a:t>
            </a:r>
          </a:p>
        </p:txBody>
      </p:sp>
      <p:sp>
        <p:nvSpPr>
          <p:cNvPr id="46" name="TextBox 45">
            <a:extLst>
              <a:ext uri="{FF2B5EF4-FFF2-40B4-BE49-F238E27FC236}">
                <a16:creationId xmlns:a16="http://schemas.microsoft.com/office/drawing/2014/main" id="{0FBCAEA7-A14B-4BEC-B5B8-A1CFA2AEB9CA}"/>
              </a:ext>
            </a:extLst>
          </p:cNvPr>
          <p:cNvSpPr txBox="1"/>
          <p:nvPr/>
        </p:nvSpPr>
        <p:spPr>
          <a:xfrm>
            <a:off x="2383378" y="6116489"/>
            <a:ext cx="5090363" cy="1569660"/>
          </a:xfrm>
          <a:prstGeom prst="rect">
            <a:avLst/>
          </a:prstGeom>
          <a:solidFill>
            <a:schemeClr val="bg1">
              <a:alpha val="70000"/>
            </a:schemeClr>
          </a:solidFill>
        </p:spPr>
        <p:txBody>
          <a:bodyPr wrap="square" rtlCol="0">
            <a:spAutoFit/>
          </a:bodyPr>
          <a:lstStyle/>
          <a:p>
            <a:pPr algn="ctr"/>
            <a:r>
              <a:rPr lang="en-US" b="1">
                <a:solidFill>
                  <a:srgbClr val="466D59"/>
                </a:solidFill>
                <a:latin typeface="Century Gothic" panose="020B0502020202020204" pitchFamily="34" charset="0"/>
              </a:rPr>
              <a:t>Feature Story:</a:t>
            </a:r>
          </a:p>
          <a:p>
            <a:pPr algn="ctr"/>
            <a:r>
              <a:rPr lang="en-US" b="1">
                <a:solidFill>
                  <a:srgbClr val="466D59"/>
                </a:solidFill>
                <a:latin typeface="Century Gothic" panose="020B0502020202020204" pitchFamily="34" charset="0"/>
              </a:rPr>
              <a:t>Our </a:t>
            </a:r>
            <a:r>
              <a:rPr lang="en-US" b="1" err="1">
                <a:solidFill>
                  <a:srgbClr val="466D59"/>
                </a:solidFill>
                <a:latin typeface="Century Gothic" panose="020B0502020202020204" pitchFamily="34" charset="0"/>
              </a:rPr>
              <a:t>Sharepoint</a:t>
            </a:r>
            <a:r>
              <a:rPr lang="en-US" b="1">
                <a:solidFill>
                  <a:srgbClr val="466D59"/>
                </a:solidFill>
                <a:latin typeface="Century Gothic" panose="020B0502020202020204" pitchFamily="34" charset="0"/>
              </a:rPr>
              <a:t> Photo Contest </a:t>
            </a:r>
          </a:p>
          <a:p>
            <a:pPr algn="ctr"/>
            <a:r>
              <a:rPr lang="en-US" b="1">
                <a:solidFill>
                  <a:srgbClr val="466D59"/>
                </a:solidFill>
                <a:latin typeface="Century Gothic" panose="020B0502020202020204" pitchFamily="34" charset="0"/>
              </a:rPr>
              <a:t>Winners | August 19</a:t>
            </a:r>
            <a:r>
              <a:rPr lang="en-US" b="1" baseline="30000">
                <a:solidFill>
                  <a:srgbClr val="466D59"/>
                </a:solidFill>
                <a:latin typeface="Century Gothic" panose="020B0502020202020204" pitchFamily="34" charset="0"/>
              </a:rPr>
              <a:t>th</a:t>
            </a:r>
            <a:r>
              <a:rPr lang="en-US" b="1">
                <a:solidFill>
                  <a:srgbClr val="466D59"/>
                </a:solidFill>
                <a:latin typeface="Century Gothic" panose="020B0502020202020204" pitchFamily="34" charset="0"/>
              </a:rPr>
              <a:t> , 2021</a:t>
            </a:r>
            <a:br>
              <a:rPr lang="en-US" sz="3800">
                <a:latin typeface="Century Gothic" panose="020B0502020202020204" pitchFamily="34" charset="0"/>
              </a:rPr>
            </a:br>
            <a:endParaRPr lang="en-US" sz="1400">
              <a:latin typeface="Century Gothic" panose="020B0502020202020204" pitchFamily="34" charset="0"/>
            </a:endParaRPr>
          </a:p>
          <a:p>
            <a:pPr algn="ctr"/>
            <a:endParaRPr lang="en-US" sz="1400">
              <a:latin typeface="Century Gothic" panose="020B0502020202020204" pitchFamily="34" charset="0"/>
            </a:endParaRPr>
          </a:p>
          <a:p>
            <a:pPr algn="ctr"/>
            <a:r>
              <a:rPr lang="en-US" sz="1400">
                <a:latin typeface="Century Gothic" panose="020B0502020202020204" pitchFamily="34" charset="0"/>
              </a:rPr>
              <a:t>Cover photo: My Diani by Mike Regal</a:t>
            </a:r>
          </a:p>
        </p:txBody>
      </p:sp>
    </p:spTree>
    <p:extLst>
      <p:ext uri="{BB962C8B-B14F-4D97-AF65-F5344CB8AC3E}">
        <p14:creationId xmlns:p14="http://schemas.microsoft.com/office/powerpoint/2010/main" val="2146702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dish&#10;&#10;Description automatically generated">
            <a:extLst>
              <a:ext uri="{FF2B5EF4-FFF2-40B4-BE49-F238E27FC236}">
                <a16:creationId xmlns:a16="http://schemas.microsoft.com/office/drawing/2014/main" id="{9BB9E7D4-8147-4FBA-8174-BDC6B7A55A10}"/>
              </a:ext>
            </a:extLst>
          </p:cNvPr>
          <p:cNvPicPr>
            <a:picLocks noChangeAspect="1"/>
          </p:cNvPicPr>
          <p:nvPr/>
        </p:nvPicPr>
        <p:blipFill rotWithShape="1">
          <a:blip r:embed="rId2">
            <a:extLst>
              <a:ext uri="{28A0092B-C50C-407E-A947-70E740481C1C}">
                <a14:useLocalDpi xmlns:a14="http://schemas.microsoft.com/office/drawing/2010/main" val="0"/>
              </a:ext>
            </a:extLst>
          </a:blip>
          <a:srcRect b="69186"/>
          <a:stretch/>
        </p:blipFill>
        <p:spPr>
          <a:xfrm>
            <a:off x="3432998" y="1000931"/>
            <a:ext cx="3881195" cy="1691300"/>
          </a:xfrm>
          <a:prstGeom prst="rect">
            <a:avLst/>
          </a:prstGeom>
        </p:spPr>
      </p:pic>
      <p:sp>
        <p:nvSpPr>
          <p:cNvPr id="31" name="Rectangle 30">
            <a:extLst>
              <a:ext uri="{FF2B5EF4-FFF2-40B4-BE49-F238E27FC236}">
                <a16:creationId xmlns:a16="http://schemas.microsoft.com/office/drawing/2014/main" id="{D2324B2E-D3BA-46E0-9732-F0A6B4614F31}"/>
              </a:ext>
            </a:extLst>
          </p:cNvPr>
          <p:cNvSpPr/>
          <p:nvPr/>
        </p:nvSpPr>
        <p:spPr>
          <a:xfrm>
            <a:off x="457200" y="1702785"/>
            <a:ext cx="2870200" cy="494344"/>
          </a:xfrm>
          <a:prstGeom prst="rect">
            <a:avLst/>
          </a:prstGeom>
          <a:solidFill>
            <a:srgbClr val="1C82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2" descr="Coronavirus cells banner Free Vector">
            <a:extLst>
              <a:ext uri="{FF2B5EF4-FFF2-40B4-BE49-F238E27FC236}">
                <a16:creationId xmlns:a16="http://schemas.microsoft.com/office/drawing/2014/main" id="{534C1599-4824-49FE-A9C4-346A1C216DD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57201" y="8418997"/>
            <a:ext cx="2870199" cy="931509"/>
          </a:xfrm>
          <a:prstGeom prst="rect">
            <a:avLst/>
          </a:prstGeom>
          <a:noFill/>
          <a:extLst>
            <a:ext uri="{909E8E84-426E-40DD-AFC4-6F175D3DCCD1}">
              <a14:hiddenFill xmlns:a14="http://schemas.microsoft.com/office/drawing/2010/main">
                <a:solidFill>
                  <a:srgbClr val="FFFFFF"/>
                </a:solidFill>
              </a14:hiddenFill>
            </a:ext>
          </a:extLst>
        </p:spPr>
      </p:pic>
      <p:sp>
        <p:nvSpPr>
          <p:cNvPr id="36" name="Text Box 2">
            <a:extLst>
              <a:ext uri="{FF2B5EF4-FFF2-40B4-BE49-F238E27FC236}">
                <a16:creationId xmlns:a16="http://schemas.microsoft.com/office/drawing/2014/main" id="{599CFD8A-C310-4C53-82C8-929935A89E72}"/>
              </a:ext>
            </a:extLst>
          </p:cNvPr>
          <p:cNvSpPr txBox="1">
            <a:spLocks noChangeArrowheads="1"/>
          </p:cNvSpPr>
          <p:nvPr/>
        </p:nvSpPr>
        <p:spPr bwMode="auto">
          <a:xfrm>
            <a:off x="457200" y="487339"/>
            <a:ext cx="6858793" cy="494344"/>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lvl="0" algn="ctr" defTabSz="914400" eaLnBrk="0" fontAlgn="base" hangingPunct="0">
              <a:spcBef>
                <a:spcPct val="0"/>
              </a:spcBef>
              <a:spcAft>
                <a:spcPct val="0"/>
              </a:spcAft>
            </a:pPr>
            <a:r>
              <a:rPr lang="en-US" altLang="en-US" sz="2520">
                <a:solidFill>
                  <a:srgbClr val="FFFFFF"/>
                </a:solidFill>
                <a:latin typeface="Cambria" panose="02040503050406030204" pitchFamily="18" charset="0"/>
              </a:rPr>
              <a:t>EMBASSY NOTICES</a:t>
            </a:r>
            <a:endParaRPr lang="en-US" altLang="en-US" sz="2520">
              <a:latin typeface="Arial" panose="020B0604020202020204" pitchFamily="34" charset="0"/>
            </a:endParaRPr>
          </a:p>
        </p:txBody>
      </p:sp>
      <p:graphicFrame>
        <p:nvGraphicFramePr>
          <p:cNvPr id="37" name="Table 7">
            <a:extLst>
              <a:ext uri="{FF2B5EF4-FFF2-40B4-BE49-F238E27FC236}">
                <a16:creationId xmlns:a16="http://schemas.microsoft.com/office/drawing/2014/main" id="{8F3BDA6B-D70C-4408-806E-82693CED3F4D}"/>
              </a:ext>
            </a:extLst>
          </p:cNvPr>
          <p:cNvGraphicFramePr>
            <a:graphicFrameLocks noGrp="1"/>
          </p:cNvGraphicFramePr>
          <p:nvPr>
            <p:extLst>
              <p:ext uri="{D42A27DB-BD31-4B8C-83A1-F6EECF244321}">
                <p14:modId xmlns:p14="http://schemas.microsoft.com/office/powerpoint/2010/main" val="93011582"/>
              </p:ext>
            </p:extLst>
          </p:nvPr>
        </p:nvGraphicFramePr>
        <p:xfrm>
          <a:off x="458768" y="3531490"/>
          <a:ext cx="2870200" cy="4794118"/>
        </p:xfrm>
        <a:graphic>
          <a:graphicData uri="http://schemas.openxmlformats.org/drawingml/2006/table">
            <a:tbl>
              <a:tblPr firstRow="1" bandRow="1">
                <a:tableStyleId>{5C22544A-7EE6-4342-B048-85BDC9FD1C3A}</a:tableStyleId>
              </a:tblPr>
              <a:tblGrid>
                <a:gridCol w="2027208">
                  <a:extLst>
                    <a:ext uri="{9D8B030D-6E8A-4147-A177-3AD203B41FA5}">
                      <a16:colId xmlns:a16="http://schemas.microsoft.com/office/drawing/2014/main" val="1411149986"/>
                    </a:ext>
                  </a:extLst>
                </a:gridCol>
                <a:gridCol w="842992">
                  <a:extLst>
                    <a:ext uri="{9D8B030D-6E8A-4147-A177-3AD203B41FA5}">
                      <a16:colId xmlns:a16="http://schemas.microsoft.com/office/drawing/2014/main" val="2572275913"/>
                    </a:ext>
                  </a:extLst>
                </a:gridCol>
              </a:tblGrid>
              <a:tr h="611087">
                <a:tc gridSpan="2">
                  <a:txBody>
                    <a:bodyPr/>
                    <a:lstStyle/>
                    <a:p>
                      <a:r>
                        <a:rPr lang="en-US">
                          <a:latin typeface="Cambria" panose="02040503050406030204" pitchFamily="18" charset="0"/>
                        </a:rPr>
                        <a:t>Mission Summary </a:t>
                      </a:r>
                      <a:br>
                        <a:rPr lang="en-US">
                          <a:latin typeface="Cambria" panose="02040503050406030204" pitchFamily="18" charset="0"/>
                        </a:rPr>
                      </a:br>
                      <a:r>
                        <a:rPr lang="en-US" b="0" i="1">
                          <a:solidFill>
                            <a:srgbClr val="FFFF00"/>
                          </a:solidFill>
                          <a:latin typeface="Cambria" panose="02040503050406030204" pitchFamily="18" charset="0"/>
                        </a:rPr>
                        <a:t>August 18, 2021</a:t>
                      </a:r>
                    </a:p>
                  </a:txBody>
                  <a:tcPr>
                    <a:solidFill>
                      <a:srgbClr val="1C82A3"/>
                    </a:solidFill>
                  </a:tcPr>
                </a:tc>
                <a:tc hMerge="1">
                  <a:txBody>
                    <a:bodyPr/>
                    <a:lstStyle/>
                    <a:p>
                      <a:endParaRPr lang="en-US"/>
                    </a:p>
                  </a:txBody>
                  <a:tcPr/>
                </a:tc>
                <a:extLst>
                  <a:ext uri="{0D108BD9-81ED-4DB2-BD59-A6C34878D82A}">
                    <a16:rowId xmlns:a16="http://schemas.microsoft.com/office/drawing/2014/main" val="3119890892"/>
                  </a:ext>
                </a:extLst>
              </a:tr>
              <a:tr h="543486">
                <a:tc>
                  <a:txBody>
                    <a:bodyPr/>
                    <a:lstStyle/>
                    <a:p>
                      <a:endParaRPr lang="en-US" sz="1100">
                        <a:latin typeface="Cambria" panose="02040503050406030204" pitchFamily="18" charset="0"/>
                      </a:endParaRPr>
                    </a:p>
                  </a:txBody>
                  <a:tcPr anchor="ctr">
                    <a:solidFill>
                      <a:srgbClr val="1C82A3">
                        <a:alpha val="30000"/>
                      </a:srgbClr>
                    </a:solidFill>
                  </a:tcPr>
                </a:tc>
                <a:tc>
                  <a:txBody>
                    <a:bodyPr/>
                    <a:lstStyle/>
                    <a:p>
                      <a:pPr algn="ctr"/>
                      <a:r>
                        <a:rPr lang="en-US" sz="1100">
                          <a:latin typeface="Cambria" panose="02040503050406030204" pitchFamily="18" charset="0"/>
                        </a:rPr>
                        <a:t>98</a:t>
                      </a:r>
                    </a:p>
                  </a:txBody>
                  <a:tcPr anchor="ctr">
                    <a:solidFill>
                      <a:srgbClr val="1C82A3">
                        <a:alpha val="30000"/>
                      </a:srgbClr>
                    </a:solidFill>
                  </a:tcPr>
                </a:tc>
                <a:extLst>
                  <a:ext uri="{0D108BD9-81ED-4DB2-BD59-A6C34878D82A}">
                    <a16:rowId xmlns:a16="http://schemas.microsoft.com/office/drawing/2014/main" val="1537378170"/>
                  </a:ext>
                </a:extLst>
              </a:tr>
              <a:tr h="409274">
                <a:tc>
                  <a:txBody>
                    <a:bodyPr/>
                    <a:lstStyle/>
                    <a:p>
                      <a:endParaRPr lang="en-US" sz="1100">
                        <a:latin typeface="Cambria" panose="02040503050406030204" pitchFamily="18" charset="0"/>
                      </a:endParaRPr>
                    </a:p>
                  </a:txBody>
                  <a:tcPr anchor="ctr">
                    <a:solidFill>
                      <a:srgbClr val="DDECF1"/>
                    </a:solidFill>
                  </a:tcPr>
                </a:tc>
                <a:tc>
                  <a:txBody>
                    <a:bodyPr/>
                    <a:lstStyle/>
                    <a:p>
                      <a:pPr algn="ctr"/>
                      <a:r>
                        <a:rPr lang="en-US" sz="1100">
                          <a:latin typeface="Cambria" panose="02040503050406030204" pitchFamily="18" charset="0"/>
                        </a:rPr>
                        <a:t>18</a:t>
                      </a:r>
                    </a:p>
                  </a:txBody>
                  <a:tcPr anchor="ctr">
                    <a:solidFill>
                      <a:srgbClr val="DDECF1"/>
                    </a:solidFill>
                  </a:tcPr>
                </a:tc>
                <a:extLst>
                  <a:ext uri="{0D108BD9-81ED-4DB2-BD59-A6C34878D82A}">
                    <a16:rowId xmlns:a16="http://schemas.microsoft.com/office/drawing/2014/main" val="1109973965"/>
                  </a:ext>
                </a:extLst>
              </a:tr>
              <a:tr h="564798">
                <a:tc>
                  <a:txBody>
                    <a:bodyPr/>
                    <a:lstStyle/>
                    <a:p>
                      <a:r>
                        <a:rPr lang="en-US" sz="1100">
                          <a:latin typeface="Cambria" panose="02040503050406030204" pitchFamily="18" charset="0"/>
                        </a:rPr>
                        <a:t>Current positives in home isolation</a:t>
                      </a:r>
                    </a:p>
                  </a:txBody>
                  <a:tcPr anchor="ctr">
                    <a:solidFill>
                      <a:srgbClr val="BAD9E3"/>
                    </a:solidFill>
                  </a:tcPr>
                </a:tc>
                <a:tc>
                  <a:txBody>
                    <a:bodyPr/>
                    <a:lstStyle/>
                    <a:p>
                      <a:pPr algn="ctr"/>
                      <a:r>
                        <a:rPr lang="en-US" sz="1100">
                          <a:latin typeface="Cambria" panose="02040503050406030204" pitchFamily="18" charset="0"/>
                        </a:rPr>
                        <a:t>5</a:t>
                      </a:r>
                    </a:p>
                  </a:txBody>
                  <a:tcPr anchor="ctr">
                    <a:solidFill>
                      <a:srgbClr val="BAD9E3"/>
                    </a:solidFill>
                  </a:tcPr>
                </a:tc>
                <a:extLst>
                  <a:ext uri="{0D108BD9-81ED-4DB2-BD59-A6C34878D82A}">
                    <a16:rowId xmlns:a16="http://schemas.microsoft.com/office/drawing/2014/main" val="3630259465"/>
                  </a:ext>
                </a:extLst>
              </a:tr>
              <a:tr h="466573">
                <a:tc>
                  <a:txBody>
                    <a:bodyPr/>
                    <a:lstStyle/>
                    <a:p>
                      <a:r>
                        <a:rPr lang="en-US" sz="1100">
                          <a:latin typeface="Cambria" panose="02040503050406030204" pitchFamily="18" charset="0"/>
                        </a:rPr>
                        <a:t>Current positives hospitalized</a:t>
                      </a:r>
                    </a:p>
                  </a:txBody>
                  <a:tcPr anchor="ctr">
                    <a:solidFill>
                      <a:srgbClr val="DDECF1"/>
                    </a:solidFill>
                  </a:tcPr>
                </a:tc>
                <a:tc>
                  <a:txBody>
                    <a:bodyPr/>
                    <a:lstStyle/>
                    <a:p>
                      <a:pPr algn="ctr"/>
                      <a:r>
                        <a:rPr lang="en-US" sz="1100">
                          <a:latin typeface="Cambria" panose="02040503050406030204" pitchFamily="18" charset="0"/>
                        </a:rPr>
                        <a:t>1</a:t>
                      </a:r>
                    </a:p>
                    <a:p>
                      <a:pPr algn="ctr"/>
                      <a:endParaRPr lang="en-US" sz="1100">
                        <a:latin typeface="Cambria" panose="02040503050406030204" pitchFamily="18" charset="0"/>
                      </a:endParaRPr>
                    </a:p>
                  </a:txBody>
                  <a:tcPr anchor="ctr">
                    <a:solidFill>
                      <a:srgbClr val="DDECF1"/>
                    </a:solidFill>
                  </a:tcPr>
                </a:tc>
                <a:extLst>
                  <a:ext uri="{0D108BD9-81ED-4DB2-BD59-A6C34878D82A}">
                    <a16:rowId xmlns:a16="http://schemas.microsoft.com/office/drawing/2014/main" val="4262292413"/>
                  </a:ext>
                </a:extLst>
              </a:tr>
              <a:tr h="466573">
                <a:tc>
                  <a:txBody>
                    <a:bodyPr/>
                    <a:lstStyle/>
                    <a:p>
                      <a:r>
                        <a:rPr lang="en-US" sz="1100">
                          <a:latin typeface="Cambria" panose="02040503050406030204" pitchFamily="18" charset="0"/>
                        </a:rPr>
                        <a:t>Current contacts in quarantine</a:t>
                      </a:r>
                    </a:p>
                  </a:txBody>
                  <a:tcPr anchor="ctr">
                    <a:solidFill>
                      <a:srgbClr val="BAD9E3"/>
                    </a:solidFill>
                  </a:tcPr>
                </a:tc>
                <a:tc>
                  <a:txBody>
                    <a:bodyPr/>
                    <a:lstStyle/>
                    <a:p>
                      <a:pPr algn="ctr"/>
                      <a:r>
                        <a:rPr lang="en-US" sz="1100">
                          <a:latin typeface="Cambria" panose="02040503050406030204" pitchFamily="18" charset="0"/>
                        </a:rPr>
                        <a:t>0</a:t>
                      </a:r>
                    </a:p>
                  </a:txBody>
                  <a:tcPr anchor="ctr">
                    <a:solidFill>
                      <a:srgbClr val="BAD9E3"/>
                    </a:solidFill>
                  </a:tcPr>
                </a:tc>
                <a:extLst>
                  <a:ext uri="{0D108BD9-81ED-4DB2-BD59-A6C34878D82A}">
                    <a16:rowId xmlns:a16="http://schemas.microsoft.com/office/drawing/2014/main" val="584461122"/>
                  </a:ext>
                </a:extLst>
              </a:tr>
              <a:tr h="450202">
                <a:tc>
                  <a:txBody>
                    <a:bodyPr/>
                    <a:lstStyle/>
                    <a:p>
                      <a:r>
                        <a:rPr lang="en-US" sz="1100">
                          <a:latin typeface="Cambria" panose="02040503050406030204" pitchFamily="18" charset="0"/>
                        </a:rPr>
                        <a:t>Total put in quarantine to date</a:t>
                      </a:r>
                    </a:p>
                  </a:txBody>
                  <a:tcPr anchor="ctr">
                    <a:solidFill>
                      <a:srgbClr val="DDECF1"/>
                    </a:solidFill>
                  </a:tcPr>
                </a:tc>
                <a:tc>
                  <a:txBody>
                    <a:bodyPr/>
                    <a:lstStyle/>
                    <a:p>
                      <a:pPr algn="ctr"/>
                      <a:r>
                        <a:rPr lang="en-US" sz="1100">
                          <a:latin typeface="Cambria" panose="02040503050406030204" pitchFamily="18" charset="0"/>
                        </a:rPr>
                        <a:t>152</a:t>
                      </a:r>
                    </a:p>
                  </a:txBody>
                  <a:tcPr anchor="ctr">
                    <a:solidFill>
                      <a:srgbClr val="DDECF1"/>
                    </a:solidFill>
                  </a:tcPr>
                </a:tc>
                <a:extLst>
                  <a:ext uri="{0D108BD9-81ED-4DB2-BD59-A6C34878D82A}">
                    <a16:rowId xmlns:a16="http://schemas.microsoft.com/office/drawing/2014/main" val="59517058"/>
                  </a:ext>
                </a:extLst>
              </a:tr>
              <a:tr h="406278">
                <a:tc>
                  <a:txBody>
                    <a:bodyPr/>
                    <a:lstStyle/>
                    <a:p>
                      <a:r>
                        <a:rPr lang="en-US" sz="1100">
                          <a:latin typeface="Cambria" panose="02040503050406030204" pitchFamily="18" charset="0"/>
                        </a:rPr>
                        <a:t>Total put in isolation to date</a:t>
                      </a:r>
                    </a:p>
                  </a:txBody>
                  <a:tcPr anchor="ctr">
                    <a:solidFill>
                      <a:srgbClr val="BAD9E3"/>
                    </a:solidFill>
                  </a:tcPr>
                </a:tc>
                <a:tc>
                  <a:txBody>
                    <a:bodyPr/>
                    <a:lstStyle/>
                    <a:p>
                      <a:pPr algn="ctr"/>
                      <a:r>
                        <a:rPr lang="en-US" sz="1100">
                          <a:latin typeface="Cambria" panose="02040503050406030204" pitchFamily="18" charset="0"/>
                        </a:rPr>
                        <a:t>94</a:t>
                      </a:r>
                    </a:p>
                  </a:txBody>
                  <a:tcPr anchor="ctr">
                    <a:solidFill>
                      <a:srgbClr val="BAD9E3"/>
                    </a:solidFill>
                  </a:tcPr>
                </a:tc>
                <a:extLst>
                  <a:ext uri="{0D108BD9-81ED-4DB2-BD59-A6C34878D82A}">
                    <a16:rowId xmlns:a16="http://schemas.microsoft.com/office/drawing/2014/main" val="3046315610"/>
                  </a:ext>
                </a:extLst>
              </a:tr>
              <a:tr h="469569">
                <a:tc>
                  <a:txBody>
                    <a:bodyPr/>
                    <a:lstStyle/>
                    <a:p>
                      <a:r>
                        <a:rPr lang="en-US" sz="1100">
                          <a:latin typeface="Cambria" panose="02040503050406030204" pitchFamily="18" charset="0"/>
                        </a:rPr>
                        <a:t>Total hospitalized to date</a:t>
                      </a:r>
                    </a:p>
                  </a:txBody>
                  <a:tcPr anchor="ctr">
                    <a:solidFill>
                      <a:srgbClr val="DDECF1"/>
                    </a:solidFill>
                  </a:tcPr>
                </a:tc>
                <a:tc>
                  <a:txBody>
                    <a:bodyPr/>
                    <a:lstStyle/>
                    <a:p>
                      <a:pPr algn="ctr"/>
                      <a:r>
                        <a:rPr lang="en-US" sz="1100">
                          <a:latin typeface="Cambria" panose="02040503050406030204" pitchFamily="18" charset="0"/>
                        </a:rPr>
                        <a:t>10</a:t>
                      </a:r>
                    </a:p>
                  </a:txBody>
                  <a:tcPr anchor="ctr">
                    <a:solidFill>
                      <a:srgbClr val="DDECF1"/>
                    </a:solidFill>
                  </a:tcPr>
                </a:tc>
                <a:extLst>
                  <a:ext uri="{0D108BD9-81ED-4DB2-BD59-A6C34878D82A}">
                    <a16:rowId xmlns:a16="http://schemas.microsoft.com/office/drawing/2014/main" val="3259914652"/>
                  </a:ext>
                </a:extLst>
              </a:tr>
              <a:tr h="406278">
                <a:tc>
                  <a:txBody>
                    <a:bodyPr/>
                    <a:lstStyle/>
                    <a:p>
                      <a:r>
                        <a:rPr lang="en-US" sz="1100">
                          <a:latin typeface="Cambria" panose="02040503050406030204" pitchFamily="18" charset="0"/>
                        </a:rPr>
                        <a:t>COVID-19 Deaths</a:t>
                      </a:r>
                    </a:p>
                  </a:txBody>
                  <a:tcPr anchor="ctr">
                    <a:solidFill>
                      <a:srgbClr val="BAD9E3"/>
                    </a:solidFill>
                  </a:tcPr>
                </a:tc>
                <a:tc>
                  <a:txBody>
                    <a:bodyPr/>
                    <a:lstStyle/>
                    <a:p>
                      <a:pPr algn="ctr"/>
                      <a:r>
                        <a:rPr lang="en-US" sz="1100">
                          <a:latin typeface="Cambria" panose="02040503050406030204" pitchFamily="18" charset="0"/>
                        </a:rPr>
                        <a:t>3</a:t>
                      </a:r>
                    </a:p>
                  </a:txBody>
                  <a:tcPr anchor="ctr">
                    <a:solidFill>
                      <a:srgbClr val="BAD9E3"/>
                    </a:solidFill>
                  </a:tcPr>
                </a:tc>
                <a:extLst>
                  <a:ext uri="{0D108BD9-81ED-4DB2-BD59-A6C34878D82A}">
                    <a16:rowId xmlns:a16="http://schemas.microsoft.com/office/drawing/2014/main" val="3882734270"/>
                  </a:ext>
                </a:extLst>
              </a:tr>
            </a:tbl>
          </a:graphicData>
        </a:graphic>
      </p:graphicFrame>
      <p:sp>
        <p:nvSpPr>
          <p:cNvPr id="38" name="TextBox 37">
            <a:extLst>
              <a:ext uri="{FF2B5EF4-FFF2-40B4-BE49-F238E27FC236}">
                <a16:creationId xmlns:a16="http://schemas.microsoft.com/office/drawing/2014/main" id="{6BAD4859-FA13-41AE-BA1C-56D47B522C4E}"/>
              </a:ext>
            </a:extLst>
          </p:cNvPr>
          <p:cNvSpPr txBox="1"/>
          <p:nvPr/>
        </p:nvSpPr>
        <p:spPr>
          <a:xfrm>
            <a:off x="403505" y="1795565"/>
            <a:ext cx="2923895" cy="307777"/>
          </a:xfrm>
          <a:prstGeom prst="rect">
            <a:avLst/>
          </a:prstGeom>
          <a:noFill/>
        </p:spPr>
        <p:txBody>
          <a:bodyPr wrap="square" rtlCol="0">
            <a:spAutoFit/>
          </a:bodyPr>
          <a:lstStyle/>
          <a:p>
            <a:pPr algn="ctr"/>
            <a:r>
              <a:rPr lang="en-US" sz="1400" b="1">
                <a:solidFill>
                  <a:schemeClr val="bg1"/>
                </a:solidFill>
                <a:latin typeface="Cambria" panose="02040503050406030204" pitchFamily="18" charset="0"/>
              </a:rPr>
              <a:t>COVID-19 Weekly Snapshot</a:t>
            </a:r>
          </a:p>
        </p:txBody>
      </p:sp>
      <p:sp>
        <p:nvSpPr>
          <p:cNvPr id="39" name="Rectangle 38">
            <a:extLst>
              <a:ext uri="{FF2B5EF4-FFF2-40B4-BE49-F238E27FC236}">
                <a16:creationId xmlns:a16="http://schemas.microsoft.com/office/drawing/2014/main" id="{7083D939-5B64-4025-824A-A1B0C31E0B41}"/>
              </a:ext>
            </a:extLst>
          </p:cNvPr>
          <p:cNvSpPr/>
          <p:nvPr/>
        </p:nvSpPr>
        <p:spPr>
          <a:xfrm>
            <a:off x="430598" y="2209799"/>
            <a:ext cx="2923894" cy="1309021"/>
          </a:xfrm>
          <a:prstGeom prst="rect">
            <a:avLst/>
          </a:prstGeom>
        </p:spPr>
        <p:txBody>
          <a:bodyPr wrap="square">
            <a:noAutofit/>
          </a:bodyPr>
          <a:lstStyle/>
          <a:p>
            <a:r>
              <a:rPr lang="en-US" sz="1000">
                <a:solidFill>
                  <a:srgbClr val="000000"/>
                </a:solidFill>
                <a:latin typeface="Cambria" panose="02040503050406030204" pitchFamily="18" charset="0"/>
                <a:ea typeface="Times New Roman" panose="02020603050405020304" pitchFamily="18" charset="0"/>
              </a:rPr>
              <a:t>Note to readers: This chart from the Health Unit is a weekly snapshot of COVID-19 cases directly involving the US Mission. The numbers include US Direct Hires, Eligible Family Members and Locally Engaged Staff. We hope this will provide readers with a good idea of the extent of the C-19 outbreak currently active in our community, as well as from the start of the pandemic to date.</a:t>
            </a:r>
            <a:endParaRPr lang="en-US" sz="1000">
              <a:effectLst/>
              <a:latin typeface="Cambria" panose="02040503050406030204" pitchFamily="18" charset="0"/>
              <a:ea typeface="Times New Roman" panose="02020603050405020304" pitchFamily="18" charset="0"/>
            </a:endParaRPr>
          </a:p>
        </p:txBody>
      </p:sp>
      <p:sp>
        <p:nvSpPr>
          <p:cNvPr id="40" name="Text Box 2">
            <a:extLst>
              <a:ext uri="{FF2B5EF4-FFF2-40B4-BE49-F238E27FC236}">
                <a16:creationId xmlns:a16="http://schemas.microsoft.com/office/drawing/2014/main" id="{48B40A6A-C0DD-432F-8A2E-B002858BAFE7}"/>
              </a:ext>
            </a:extLst>
          </p:cNvPr>
          <p:cNvSpPr txBox="1">
            <a:spLocks noChangeArrowheads="1"/>
          </p:cNvSpPr>
          <p:nvPr/>
        </p:nvSpPr>
        <p:spPr bwMode="auto">
          <a:xfrm>
            <a:off x="430352" y="1087893"/>
            <a:ext cx="2870200" cy="539729"/>
          </a:xfrm>
          <a:prstGeom prst="rect">
            <a:avLst/>
          </a:prstGeom>
          <a:solidFill>
            <a:srgbClr val="0070C0"/>
          </a:solidFill>
          <a:ln>
            <a:noFill/>
          </a:ln>
          <a:effectLst/>
        </p:spPr>
        <p:txBody>
          <a:bodyPr vert="horz" wrap="square" lIns="91440" tIns="45720" rIns="91440" bIns="45720" numCol="1" anchor="ctr" anchorCtr="0" compatLnSpc="1">
            <a:prstTxWarp prst="textNoShape">
              <a:avLst/>
            </a:prstTxWarp>
          </a:bodyPr>
          <a:lstStyle/>
          <a:p>
            <a:pPr lvl="0" algn="ctr" defTabSz="914400" eaLnBrk="0" fontAlgn="base" hangingPunct="0">
              <a:spcBef>
                <a:spcPct val="0"/>
              </a:spcBef>
              <a:spcAft>
                <a:spcPct val="0"/>
              </a:spcAft>
            </a:pPr>
            <a:r>
              <a:rPr lang="en-US" altLang="en-US" sz="1300" b="1">
                <a:solidFill>
                  <a:schemeClr val="bg1"/>
                </a:solidFill>
                <a:latin typeface="Cambria" panose="02040503050406030204" pitchFamily="18" charset="0"/>
              </a:rPr>
              <a:t>Nairobi Diplomacy Strong Status: </a:t>
            </a:r>
            <a:r>
              <a:rPr lang="en-US" altLang="en-US" sz="1300" b="1">
                <a:solidFill>
                  <a:srgbClr val="FFFF00"/>
                </a:solidFill>
                <a:latin typeface="Cambria" panose="02040503050406030204" pitchFamily="18" charset="0"/>
              </a:rPr>
              <a:t>Phase 1</a:t>
            </a:r>
            <a:endParaRPr lang="en-US" altLang="en-US" sz="1300">
              <a:solidFill>
                <a:schemeClr val="bg1"/>
              </a:solidFill>
              <a:latin typeface="Arial" panose="020B0604020202020204" pitchFamily="34" charset="0"/>
            </a:endParaRPr>
          </a:p>
        </p:txBody>
      </p:sp>
      <p:sp>
        <p:nvSpPr>
          <p:cNvPr id="51" name="Rectangle 50">
            <a:extLst>
              <a:ext uri="{FF2B5EF4-FFF2-40B4-BE49-F238E27FC236}">
                <a16:creationId xmlns:a16="http://schemas.microsoft.com/office/drawing/2014/main" id="{4B9B611B-AB2E-4945-A724-C0E81854A251}"/>
              </a:ext>
            </a:extLst>
          </p:cNvPr>
          <p:cNvSpPr/>
          <p:nvPr/>
        </p:nvSpPr>
        <p:spPr>
          <a:xfrm>
            <a:off x="3525822" y="7509260"/>
            <a:ext cx="3685292" cy="1677798"/>
          </a:xfrm>
          <a:prstGeom prst="rect">
            <a:avLst/>
          </a:prstGeom>
          <a:noFill/>
          <a:ln w="15875">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52">
            <a:extLst>
              <a:ext uri="{FF2B5EF4-FFF2-40B4-BE49-F238E27FC236}">
                <a16:creationId xmlns:a16="http://schemas.microsoft.com/office/drawing/2014/main" id="{B9CDF7A5-BC01-454C-895E-ACA9C664038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525822" y="4664605"/>
            <a:ext cx="3753701" cy="2512053"/>
          </a:xfrm>
          <a:prstGeom prst="rect">
            <a:avLst/>
          </a:prstGeom>
        </p:spPr>
      </p:pic>
      <p:pic>
        <p:nvPicPr>
          <p:cNvPr id="54" name="Picture 53">
            <a:extLst>
              <a:ext uri="{FF2B5EF4-FFF2-40B4-BE49-F238E27FC236}">
                <a16:creationId xmlns:a16="http://schemas.microsoft.com/office/drawing/2014/main" id="{B7316B47-0991-4AB8-ADB4-DAC47B30042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84182" y="6201527"/>
            <a:ext cx="625205" cy="534237"/>
          </a:xfrm>
          <a:prstGeom prst="rect">
            <a:avLst/>
          </a:prstGeom>
        </p:spPr>
      </p:pic>
      <p:sp>
        <p:nvSpPr>
          <p:cNvPr id="55" name="TextBox 54">
            <a:extLst>
              <a:ext uri="{FF2B5EF4-FFF2-40B4-BE49-F238E27FC236}">
                <a16:creationId xmlns:a16="http://schemas.microsoft.com/office/drawing/2014/main" id="{0A3B1401-F9D4-4F70-B1EE-25C6253BC280}"/>
              </a:ext>
            </a:extLst>
          </p:cNvPr>
          <p:cNvSpPr txBox="1"/>
          <p:nvPr/>
        </p:nvSpPr>
        <p:spPr>
          <a:xfrm>
            <a:off x="4165599" y="7174483"/>
            <a:ext cx="2869899" cy="307777"/>
          </a:xfrm>
          <a:prstGeom prst="rect">
            <a:avLst/>
          </a:prstGeom>
          <a:noFill/>
        </p:spPr>
        <p:txBody>
          <a:bodyPr wrap="square" rtlCol="0">
            <a:spAutoFit/>
          </a:bodyPr>
          <a:lstStyle/>
          <a:p>
            <a:pPr algn="ctr"/>
            <a:r>
              <a:rPr lang="en-US" sz="1400" i="1">
                <a:solidFill>
                  <a:srgbClr val="003366"/>
                </a:solidFill>
                <a:latin typeface="Cambria" panose="02040503050406030204" pitchFamily="18" charset="0"/>
              </a:rPr>
              <a:t>August 15</a:t>
            </a:r>
            <a:r>
              <a:rPr lang="en-US" sz="1400" i="1" baseline="30000">
                <a:solidFill>
                  <a:srgbClr val="003366"/>
                </a:solidFill>
                <a:latin typeface="Cambria" panose="02040503050406030204" pitchFamily="18" charset="0"/>
              </a:rPr>
              <a:t>th</a:t>
            </a:r>
            <a:r>
              <a:rPr lang="en-US" sz="1400" i="1">
                <a:solidFill>
                  <a:srgbClr val="003366"/>
                </a:solidFill>
                <a:latin typeface="Cambria" panose="02040503050406030204" pitchFamily="18" charset="0"/>
              </a:rPr>
              <a:t> – August 28</a:t>
            </a:r>
            <a:r>
              <a:rPr lang="en-US" sz="1400" i="1" baseline="30000">
                <a:solidFill>
                  <a:srgbClr val="003366"/>
                </a:solidFill>
                <a:latin typeface="Cambria" panose="02040503050406030204" pitchFamily="18" charset="0"/>
              </a:rPr>
              <a:t>th</a:t>
            </a:r>
            <a:r>
              <a:rPr lang="en-US" sz="1400" i="1">
                <a:solidFill>
                  <a:srgbClr val="003366"/>
                </a:solidFill>
                <a:latin typeface="Cambria" panose="02040503050406030204" pitchFamily="18" charset="0"/>
              </a:rPr>
              <a:t>, 2021</a:t>
            </a:r>
          </a:p>
        </p:txBody>
      </p:sp>
      <p:sp>
        <p:nvSpPr>
          <p:cNvPr id="56" name="Text Box 12">
            <a:extLst>
              <a:ext uri="{FF2B5EF4-FFF2-40B4-BE49-F238E27FC236}">
                <a16:creationId xmlns:a16="http://schemas.microsoft.com/office/drawing/2014/main" id="{9BEAD5D8-F39E-4366-96FB-476927D47047}"/>
              </a:ext>
            </a:extLst>
          </p:cNvPr>
          <p:cNvSpPr txBox="1">
            <a:spLocks noChangeArrowheads="1"/>
          </p:cNvSpPr>
          <p:nvPr/>
        </p:nvSpPr>
        <p:spPr bwMode="auto">
          <a:xfrm>
            <a:off x="457200" y="935368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FFFFFF"/>
                </a:solidFill>
                <a:effectLst/>
                <a:latin typeface="Times New Roman" panose="02020603050405020304" pitchFamily="18" charset="0"/>
              </a:rPr>
              <a:t>10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7" name="TextBox 56">
            <a:extLst>
              <a:ext uri="{FF2B5EF4-FFF2-40B4-BE49-F238E27FC236}">
                <a16:creationId xmlns:a16="http://schemas.microsoft.com/office/drawing/2014/main" id="{7334EC0C-4544-4FE6-B534-BD592A050017}"/>
              </a:ext>
            </a:extLst>
          </p:cNvPr>
          <p:cNvSpPr txBox="1"/>
          <p:nvPr/>
        </p:nvSpPr>
        <p:spPr>
          <a:xfrm>
            <a:off x="3457413" y="7509260"/>
            <a:ext cx="3753701" cy="400110"/>
          </a:xfrm>
          <a:prstGeom prst="rect">
            <a:avLst/>
          </a:prstGeom>
          <a:noFill/>
        </p:spPr>
        <p:txBody>
          <a:bodyPr wrap="square" rtlCol="0">
            <a:spAutoFit/>
          </a:bodyPr>
          <a:lstStyle/>
          <a:p>
            <a:pPr algn="ctr"/>
            <a:r>
              <a:rPr lang="en-US" sz="2000" b="1">
                <a:solidFill>
                  <a:srgbClr val="003366"/>
                </a:solidFill>
                <a:latin typeface="ACADEMY ENGRAVED LET PLAIN:1.0" panose="02000000000000000000" pitchFamily="2" charset="0"/>
              </a:rPr>
              <a:t>Hails</a:t>
            </a:r>
          </a:p>
        </p:txBody>
      </p:sp>
      <p:cxnSp>
        <p:nvCxnSpPr>
          <p:cNvPr id="58" name="Straight Connector 57">
            <a:extLst>
              <a:ext uri="{FF2B5EF4-FFF2-40B4-BE49-F238E27FC236}">
                <a16:creationId xmlns:a16="http://schemas.microsoft.com/office/drawing/2014/main" id="{1382E3CF-F278-4BD0-8776-8557DAE9A7CD}"/>
              </a:ext>
            </a:extLst>
          </p:cNvPr>
          <p:cNvCxnSpPr/>
          <p:nvPr/>
        </p:nvCxnSpPr>
        <p:spPr>
          <a:xfrm>
            <a:off x="3810470" y="7980207"/>
            <a:ext cx="3185556" cy="0"/>
          </a:xfrm>
          <a:prstGeom prst="line">
            <a:avLst/>
          </a:prstGeom>
          <a:ln w="15875">
            <a:solidFill>
              <a:srgbClr val="003366"/>
            </a:solidFill>
            <a:prstDash val="sysDot"/>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A2CAA5E3-90B8-4335-8E55-24AFBD19ACB2}"/>
              </a:ext>
            </a:extLst>
          </p:cNvPr>
          <p:cNvSpPr txBox="1"/>
          <p:nvPr/>
        </p:nvSpPr>
        <p:spPr>
          <a:xfrm>
            <a:off x="3810470" y="8080989"/>
            <a:ext cx="3503257" cy="400110"/>
          </a:xfrm>
          <a:prstGeom prst="rect">
            <a:avLst/>
          </a:prstGeom>
          <a:noFill/>
        </p:spPr>
        <p:txBody>
          <a:bodyPr wrap="square" rtlCol="0">
            <a:spAutoFit/>
          </a:bodyPr>
          <a:lstStyle/>
          <a:p>
            <a:pPr marL="285750" indent="-285750">
              <a:buFont typeface="Arial" panose="020B0604020202020204" pitchFamily="34" charset="0"/>
              <a:buChar char="•"/>
            </a:pPr>
            <a:r>
              <a:rPr lang="en-US" sz="1000">
                <a:solidFill>
                  <a:schemeClr val="accent5">
                    <a:lumMod val="50000"/>
                  </a:schemeClr>
                </a:solidFill>
                <a:latin typeface="Cambria" panose="02040503050406030204" pitchFamily="18" charset="0"/>
              </a:rPr>
              <a:t>Monica Winchester (POL/RA) and daughter Scarlett</a:t>
            </a:r>
          </a:p>
          <a:p>
            <a:pPr marL="285750" indent="-285750">
              <a:buFont typeface="Arial" panose="020B0604020202020204" pitchFamily="34" charset="0"/>
              <a:buChar char="•"/>
            </a:pPr>
            <a:r>
              <a:rPr lang="en-US" sz="1000">
                <a:solidFill>
                  <a:schemeClr val="accent5">
                    <a:lumMod val="50000"/>
                  </a:schemeClr>
                </a:solidFill>
                <a:latin typeface="Cambria" panose="02040503050406030204" pitchFamily="18" charset="0"/>
                <a:ea typeface="Cambria" panose="02040503050406030204" pitchFamily="18" charset="0"/>
              </a:rPr>
              <a:t>Scott Miller (MRU) and family</a:t>
            </a:r>
          </a:p>
        </p:txBody>
      </p:sp>
      <p:sp>
        <p:nvSpPr>
          <p:cNvPr id="20" name="TextBox 19">
            <a:extLst>
              <a:ext uri="{FF2B5EF4-FFF2-40B4-BE49-F238E27FC236}">
                <a16:creationId xmlns:a16="http://schemas.microsoft.com/office/drawing/2014/main" id="{75047026-3D3C-46D7-B9F2-1E427E67D2A1}"/>
              </a:ext>
            </a:extLst>
          </p:cNvPr>
          <p:cNvSpPr txBox="1"/>
          <p:nvPr/>
        </p:nvSpPr>
        <p:spPr>
          <a:xfrm>
            <a:off x="3525822" y="8339940"/>
            <a:ext cx="3753701" cy="400110"/>
          </a:xfrm>
          <a:prstGeom prst="rect">
            <a:avLst/>
          </a:prstGeom>
          <a:noFill/>
        </p:spPr>
        <p:txBody>
          <a:bodyPr wrap="square" rtlCol="0">
            <a:spAutoFit/>
          </a:bodyPr>
          <a:lstStyle/>
          <a:p>
            <a:pPr algn="ctr"/>
            <a:r>
              <a:rPr lang="en-US" sz="2000" b="1">
                <a:solidFill>
                  <a:srgbClr val="003366"/>
                </a:solidFill>
                <a:latin typeface="ACADEMY ENGRAVED LET PLAIN:1.0" panose="02000000000000000000" pitchFamily="2" charset="0"/>
              </a:rPr>
              <a:t>Farewells</a:t>
            </a:r>
          </a:p>
        </p:txBody>
      </p:sp>
      <p:cxnSp>
        <p:nvCxnSpPr>
          <p:cNvPr id="21" name="Straight Connector 20">
            <a:extLst>
              <a:ext uri="{FF2B5EF4-FFF2-40B4-BE49-F238E27FC236}">
                <a16:creationId xmlns:a16="http://schemas.microsoft.com/office/drawing/2014/main" id="{D0BEBB65-E32C-4879-B717-9F812384EB36}"/>
              </a:ext>
            </a:extLst>
          </p:cNvPr>
          <p:cNvCxnSpPr/>
          <p:nvPr/>
        </p:nvCxnSpPr>
        <p:spPr>
          <a:xfrm>
            <a:off x="3844226" y="8660825"/>
            <a:ext cx="3185556" cy="0"/>
          </a:xfrm>
          <a:prstGeom prst="line">
            <a:avLst/>
          </a:prstGeom>
          <a:ln w="15875">
            <a:solidFill>
              <a:srgbClr val="003366"/>
            </a:solidFill>
            <a:prstDash val="sysDot"/>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420C44BF-C699-4FC7-8A4F-3B40A04AFF06}"/>
              </a:ext>
            </a:extLst>
          </p:cNvPr>
          <p:cNvSpPr txBox="1"/>
          <p:nvPr/>
        </p:nvSpPr>
        <p:spPr>
          <a:xfrm>
            <a:off x="3827424" y="8660825"/>
            <a:ext cx="3418183" cy="246221"/>
          </a:xfrm>
          <a:prstGeom prst="rect">
            <a:avLst/>
          </a:prstGeom>
          <a:noFill/>
        </p:spPr>
        <p:txBody>
          <a:bodyPr wrap="square">
            <a:spAutoFit/>
          </a:bodyPr>
          <a:lstStyle/>
          <a:p>
            <a:pPr marL="285750" indent="-285750">
              <a:buFont typeface="Arial" panose="020B0604020202020204" pitchFamily="34" charset="0"/>
              <a:buChar char="•"/>
            </a:pPr>
            <a:r>
              <a:rPr lang="en-US" sz="1000">
                <a:solidFill>
                  <a:srgbClr val="003366"/>
                </a:solidFill>
                <a:latin typeface="Cambria" panose="02040503050406030204" pitchFamily="18" charset="0"/>
                <a:ea typeface="Cambria" panose="02040503050406030204" pitchFamily="18" charset="0"/>
                <a:cs typeface="Calibri" panose="020F0502020204030204" pitchFamily="34" charset="0"/>
              </a:rPr>
              <a:t>Amanda Roth (MRU)</a:t>
            </a:r>
          </a:p>
        </p:txBody>
      </p:sp>
      <p:sp>
        <p:nvSpPr>
          <p:cNvPr id="24" name="TextBox 23">
            <a:extLst>
              <a:ext uri="{FF2B5EF4-FFF2-40B4-BE49-F238E27FC236}">
                <a16:creationId xmlns:a16="http://schemas.microsoft.com/office/drawing/2014/main" id="{F50B3F0F-1200-46E5-A548-B77AFF6DAE00}"/>
              </a:ext>
            </a:extLst>
          </p:cNvPr>
          <p:cNvSpPr txBox="1"/>
          <p:nvPr/>
        </p:nvSpPr>
        <p:spPr>
          <a:xfrm>
            <a:off x="3641183" y="8870041"/>
            <a:ext cx="3522981" cy="261610"/>
          </a:xfrm>
          <a:prstGeom prst="rect">
            <a:avLst/>
          </a:prstGeom>
          <a:noFill/>
        </p:spPr>
        <p:txBody>
          <a:bodyPr wrap="square" rtlCol="0">
            <a:spAutoFit/>
          </a:bodyPr>
          <a:lstStyle/>
          <a:p>
            <a:pPr algn="ctr"/>
            <a:r>
              <a:rPr lang="en-US" sz="1100" i="1">
                <a:solidFill>
                  <a:srgbClr val="003366"/>
                </a:solidFill>
                <a:latin typeface="Cambria" panose="02040503050406030204" pitchFamily="18" charset="0"/>
              </a:rPr>
              <a:t>We wish you all the best in your next adventure! </a:t>
            </a:r>
          </a:p>
        </p:txBody>
      </p:sp>
      <p:sp>
        <p:nvSpPr>
          <p:cNvPr id="26" name="TextBox 25">
            <a:extLst>
              <a:ext uri="{FF2B5EF4-FFF2-40B4-BE49-F238E27FC236}">
                <a16:creationId xmlns:a16="http://schemas.microsoft.com/office/drawing/2014/main" id="{D79845BF-42D9-4698-8159-8225F76186D4}"/>
              </a:ext>
            </a:extLst>
          </p:cNvPr>
          <p:cNvSpPr txBox="1"/>
          <p:nvPr/>
        </p:nvSpPr>
        <p:spPr>
          <a:xfrm>
            <a:off x="3469525" y="1552083"/>
            <a:ext cx="3776082" cy="3016210"/>
          </a:xfrm>
          <a:prstGeom prst="rect">
            <a:avLst/>
          </a:prstGeom>
          <a:noFill/>
        </p:spPr>
        <p:txBody>
          <a:bodyPr wrap="square">
            <a:spAutoFit/>
          </a:bodyPr>
          <a:lstStyle/>
          <a:p>
            <a:pPr marL="0" marR="0" algn="l">
              <a:spcBef>
                <a:spcPts val="0"/>
              </a:spcBef>
              <a:spcAft>
                <a:spcPts val="0"/>
              </a:spcAft>
            </a:pPr>
            <a:r>
              <a:rPr lang="en-US" sz="1000" b="0" i="0">
                <a:solidFill>
                  <a:srgbClr val="201F1E"/>
                </a:solidFill>
                <a:effectLst/>
                <a:latin typeface="Cambria" panose="02040503050406030204" pitchFamily="18" charset="0"/>
                <a:ea typeface="Cambria" panose="02040503050406030204" pitchFamily="18" charset="0"/>
              </a:rPr>
              <a:t>This has been a difficult week for our Mission as we grieve the passing of our colleagues and friends, Francis </a:t>
            </a:r>
            <a:r>
              <a:rPr lang="en-US" sz="1000" b="0" i="0" err="1">
                <a:solidFill>
                  <a:srgbClr val="201F1E"/>
                </a:solidFill>
                <a:effectLst/>
                <a:latin typeface="Cambria" panose="02040503050406030204" pitchFamily="18" charset="0"/>
                <a:ea typeface="Cambria" panose="02040503050406030204" pitchFamily="18" charset="0"/>
              </a:rPr>
              <a:t>Kavulu</a:t>
            </a:r>
            <a:r>
              <a:rPr lang="en-US" sz="1000" b="0" i="0">
                <a:solidFill>
                  <a:srgbClr val="201F1E"/>
                </a:solidFill>
                <a:effectLst/>
                <a:latin typeface="Cambria" panose="02040503050406030204" pitchFamily="18" charset="0"/>
                <a:ea typeface="Cambria" panose="02040503050406030204" pitchFamily="18" charset="0"/>
              </a:rPr>
              <a:t>, George Mwangi, and Charles </a:t>
            </a:r>
            <a:r>
              <a:rPr lang="en-US" sz="1000" b="0" i="0" err="1">
                <a:solidFill>
                  <a:srgbClr val="201F1E"/>
                </a:solidFill>
                <a:effectLst/>
                <a:latin typeface="Cambria" panose="02040503050406030204" pitchFamily="18" charset="0"/>
                <a:ea typeface="Cambria" panose="02040503050406030204" pitchFamily="18" charset="0"/>
              </a:rPr>
              <a:t>Obungu</a:t>
            </a:r>
            <a:r>
              <a:rPr lang="en-US" sz="1000" b="0" i="0">
                <a:solidFill>
                  <a:srgbClr val="201F1E"/>
                </a:solidFill>
                <a:effectLst/>
                <a:latin typeface="Cambria" panose="02040503050406030204" pitchFamily="18" charset="0"/>
                <a:ea typeface="Cambria" panose="02040503050406030204" pitchFamily="18" charset="0"/>
              </a:rPr>
              <a:t>.  Condolence books will be available in th</a:t>
            </a:r>
            <a:r>
              <a:rPr lang="en-US" sz="1000">
                <a:solidFill>
                  <a:srgbClr val="201F1E"/>
                </a:solidFill>
                <a:latin typeface="Cambria" panose="02040503050406030204" pitchFamily="18" charset="0"/>
                <a:ea typeface="Cambria" panose="02040503050406030204" pitchFamily="18" charset="0"/>
              </a:rPr>
              <a:t>e chancery and USAID building lobbies for the next week.</a:t>
            </a:r>
          </a:p>
          <a:p>
            <a:pPr marL="0" marR="0" algn="l">
              <a:spcBef>
                <a:spcPts val="0"/>
              </a:spcBef>
              <a:spcAft>
                <a:spcPts val="0"/>
              </a:spcAft>
            </a:pPr>
            <a:endParaRPr lang="en-US" sz="1000">
              <a:solidFill>
                <a:srgbClr val="201F1E"/>
              </a:solidFill>
              <a:latin typeface="Cambria" panose="02040503050406030204" pitchFamily="18" charset="0"/>
              <a:ea typeface="Cambria" panose="02040503050406030204" pitchFamily="18" charset="0"/>
            </a:endParaRPr>
          </a:p>
          <a:p>
            <a:pPr marL="0" marR="0" algn="just">
              <a:spcBef>
                <a:spcPts val="0"/>
              </a:spcBef>
              <a:spcAft>
                <a:spcPts val="0"/>
              </a:spcAft>
            </a:pPr>
            <a:r>
              <a:rPr lang="en-US" sz="1000" b="0" i="0">
                <a:solidFill>
                  <a:srgbClr val="201F1E"/>
                </a:solidFill>
                <a:effectLst/>
                <a:latin typeface="Cambria" panose="02040503050406030204" pitchFamily="18" charset="0"/>
                <a:ea typeface="Cambria" panose="02040503050406030204" pitchFamily="18" charset="0"/>
              </a:rPr>
              <a:t>It is with profound sadness‎ that we also announce the death of </a:t>
            </a:r>
            <a:r>
              <a:rPr lang="en-US" sz="1000" b="1" i="0">
                <a:solidFill>
                  <a:srgbClr val="201F1E"/>
                </a:solidFill>
                <a:effectLst/>
                <a:latin typeface="Cambria" panose="02040503050406030204" pitchFamily="18" charset="0"/>
                <a:ea typeface="Cambria" panose="02040503050406030204" pitchFamily="18" charset="0"/>
              </a:rPr>
              <a:t>Gianna </a:t>
            </a:r>
            <a:r>
              <a:rPr lang="en-US" sz="1000" b="1" i="0" err="1">
                <a:solidFill>
                  <a:srgbClr val="201F1E"/>
                </a:solidFill>
                <a:effectLst/>
                <a:latin typeface="Cambria" panose="02040503050406030204" pitchFamily="18" charset="0"/>
                <a:ea typeface="Cambria" panose="02040503050406030204" pitchFamily="18" charset="0"/>
              </a:rPr>
              <a:t>Wanja</a:t>
            </a:r>
            <a:r>
              <a:rPr lang="en-US" sz="1000" b="1" i="0">
                <a:solidFill>
                  <a:srgbClr val="201F1E"/>
                </a:solidFill>
                <a:effectLst/>
                <a:latin typeface="Cambria" panose="02040503050406030204" pitchFamily="18" charset="0"/>
                <a:ea typeface="Cambria" panose="02040503050406030204" pitchFamily="18" charset="0"/>
              </a:rPr>
              <a:t> Mungai,</a:t>
            </a:r>
            <a:r>
              <a:rPr lang="en-US" sz="1000" b="0" i="0">
                <a:solidFill>
                  <a:srgbClr val="201F1E"/>
                </a:solidFill>
                <a:effectLst/>
                <a:latin typeface="Cambria" panose="02040503050406030204" pitchFamily="18" charset="0"/>
                <a:ea typeface="Cambria" panose="02040503050406030204" pitchFamily="18" charset="0"/>
              </a:rPr>
              <a:t> daughter to </a:t>
            </a:r>
            <a:r>
              <a:rPr lang="en-US" sz="1000" b="1" i="0" err="1">
                <a:solidFill>
                  <a:srgbClr val="201F1E"/>
                </a:solidFill>
                <a:effectLst/>
                <a:latin typeface="Cambria" panose="02040503050406030204" pitchFamily="18" charset="0"/>
                <a:ea typeface="Cambria" panose="02040503050406030204" pitchFamily="18" charset="0"/>
              </a:rPr>
              <a:t>Bilha</a:t>
            </a:r>
            <a:r>
              <a:rPr lang="en-US" sz="1000" b="1" i="0">
                <a:solidFill>
                  <a:srgbClr val="201F1E"/>
                </a:solidFill>
                <a:effectLst/>
                <a:latin typeface="Cambria" panose="02040503050406030204" pitchFamily="18" charset="0"/>
                <a:ea typeface="Cambria" panose="02040503050406030204" pitchFamily="18" charset="0"/>
              </a:rPr>
              <a:t> </a:t>
            </a:r>
            <a:r>
              <a:rPr lang="en-US" sz="1000" b="1" i="0" err="1">
                <a:solidFill>
                  <a:srgbClr val="201F1E"/>
                </a:solidFill>
                <a:effectLst/>
                <a:latin typeface="Cambria" panose="02040503050406030204" pitchFamily="18" charset="0"/>
                <a:ea typeface="Cambria" panose="02040503050406030204" pitchFamily="18" charset="0"/>
              </a:rPr>
              <a:t>Nyoike</a:t>
            </a:r>
            <a:r>
              <a:rPr lang="en-US" sz="1000" b="1" i="0">
                <a:solidFill>
                  <a:srgbClr val="201F1E"/>
                </a:solidFill>
                <a:effectLst/>
                <a:latin typeface="Cambria" panose="02040503050406030204" pitchFamily="18" charset="0"/>
                <a:ea typeface="Cambria" panose="02040503050406030204" pitchFamily="18" charset="0"/>
              </a:rPr>
              <a:t> </a:t>
            </a:r>
            <a:r>
              <a:rPr lang="en-US" sz="1000" b="0" i="0">
                <a:solidFill>
                  <a:srgbClr val="201F1E"/>
                </a:solidFill>
                <a:effectLst/>
                <a:latin typeface="Cambria" panose="02040503050406030204" pitchFamily="18" charset="0"/>
                <a:ea typeface="Cambria" panose="02040503050406030204" pitchFamily="18" charset="0"/>
              </a:rPr>
              <a:t>of </a:t>
            </a:r>
            <a:r>
              <a:rPr lang="en-US" sz="1000" b="1" i="0">
                <a:solidFill>
                  <a:srgbClr val="201F1E"/>
                </a:solidFill>
                <a:effectLst/>
                <a:latin typeface="Cambria" panose="02040503050406030204" pitchFamily="18" charset="0"/>
                <a:ea typeface="Cambria" panose="02040503050406030204" pitchFamily="18" charset="0"/>
              </a:rPr>
              <a:t>CDC – OD Nairobi.</a:t>
            </a:r>
            <a:endParaRPr lang="en-US" sz="1000" b="0" i="0">
              <a:solidFill>
                <a:srgbClr val="201F1E"/>
              </a:solidFill>
              <a:effectLst/>
              <a:latin typeface="Cambria" panose="02040503050406030204" pitchFamily="18" charset="0"/>
              <a:ea typeface="Cambria" panose="02040503050406030204" pitchFamily="18" charset="0"/>
            </a:endParaRPr>
          </a:p>
          <a:p>
            <a:pPr marL="0" marR="0" algn="just">
              <a:spcBef>
                <a:spcPts val="0"/>
              </a:spcBef>
              <a:spcAft>
                <a:spcPts val="0"/>
              </a:spcAft>
            </a:pPr>
            <a:r>
              <a:rPr lang="en-US" sz="1000" b="1" i="0">
                <a:solidFill>
                  <a:srgbClr val="201F1E"/>
                </a:solidFill>
                <a:effectLst/>
                <a:latin typeface="Cambria" panose="02040503050406030204" pitchFamily="18" charset="0"/>
                <a:ea typeface="Cambria" panose="02040503050406030204" pitchFamily="18" charset="0"/>
              </a:rPr>
              <a:t> </a:t>
            </a:r>
            <a:endParaRPr lang="en-US" sz="1000" b="0" i="0">
              <a:solidFill>
                <a:srgbClr val="201F1E"/>
              </a:solidFill>
              <a:effectLst/>
              <a:latin typeface="Cambria" panose="02040503050406030204" pitchFamily="18" charset="0"/>
              <a:ea typeface="Cambria" panose="02040503050406030204" pitchFamily="18" charset="0"/>
            </a:endParaRPr>
          </a:p>
          <a:p>
            <a:pPr marL="0" marR="0" algn="just">
              <a:spcBef>
                <a:spcPts val="0"/>
              </a:spcBef>
              <a:spcAft>
                <a:spcPts val="0"/>
              </a:spcAft>
            </a:pPr>
            <a:r>
              <a:rPr lang="en-US" sz="1000" b="1" i="0">
                <a:solidFill>
                  <a:srgbClr val="201F1E"/>
                </a:solidFill>
                <a:effectLst/>
                <a:latin typeface="Cambria" panose="02040503050406030204" pitchFamily="18" charset="0"/>
                <a:ea typeface="Cambria" panose="02040503050406030204" pitchFamily="18" charset="0"/>
              </a:rPr>
              <a:t>Gianna </a:t>
            </a:r>
            <a:r>
              <a:rPr lang="en-US" sz="1000" b="1" i="0" err="1">
                <a:solidFill>
                  <a:srgbClr val="201F1E"/>
                </a:solidFill>
                <a:effectLst/>
                <a:latin typeface="Cambria" panose="02040503050406030204" pitchFamily="18" charset="0"/>
                <a:ea typeface="Cambria" panose="02040503050406030204" pitchFamily="18" charset="0"/>
              </a:rPr>
              <a:t>Wanja</a:t>
            </a:r>
            <a:r>
              <a:rPr lang="en-US" sz="1000" b="1" i="0">
                <a:solidFill>
                  <a:srgbClr val="201F1E"/>
                </a:solidFill>
                <a:effectLst/>
                <a:latin typeface="Cambria" panose="02040503050406030204" pitchFamily="18" charset="0"/>
                <a:ea typeface="Cambria" panose="02040503050406030204" pitchFamily="18" charset="0"/>
              </a:rPr>
              <a:t> </a:t>
            </a:r>
            <a:r>
              <a:rPr lang="en-US" sz="1000" b="0" i="0">
                <a:solidFill>
                  <a:srgbClr val="201F1E"/>
                </a:solidFill>
                <a:effectLst/>
                <a:latin typeface="Cambria" panose="02040503050406030204" pitchFamily="18" charset="0"/>
                <a:ea typeface="Cambria" panose="02040503050406030204" pitchFamily="18" charset="0"/>
              </a:rPr>
              <a:t>passed away on </a:t>
            </a:r>
            <a:r>
              <a:rPr lang="en-US" sz="1000" b="1" i="0">
                <a:solidFill>
                  <a:srgbClr val="201F1E"/>
                </a:solidFill>
                <a:effectLst/>
                <a:latin typeface="Cambria" panose="02040503050406030204" pitchFamily="18" charset="0"/>
                <a:ea typeface="Cambria" panose="02040503050406030204" pitchFamily="18" charset="0"/>
              </a:rPr>
              <a:t>Sunday, August 15</a:t>
            </a:r>
            <a:r>
              <a:rPr lang="en-US" sz="1000" b="1" i="0" baseline="30000">
                <a:solidFill>
                  <a:srgbClr val="201F1E"/>
                </a:solidFill>
                <a:effectLst/>
                <a:latin typeface="Cambria" panose="02040503050406030204" pitchFamily="18" charset="0"/>
                <a:ea typeface="Cambria" panose="02040503050406030204" pitchFamily="18" charset="0"/>
              </a:rPr>
              <a:t>th</a:t>
            </a:r>
            <a:r>
              <a:rPr lang="en-US" sz="1000" b="1" i="0">
                <a:solidFill>
                  <a:srgbClr val="201F1E"/>
                </a:solidFill>
                <a:effectLst/>
                <a:latin typeface="Cambria" panose="02040503050406030204" pitchFamily="18" charset="0"/>
                <a:ea typeface="Cambria" panose="02040503050406030204" pitchFamily="18" charset="0"/>
              </a:rPr>
              <a:t> 2021.</a:t>
            </a:r>
            <a:endParaRPr lang="en-US" sz="1000" b="0" i="0">
              <a:solidFill>
                <a:srgbClr val="201F1E"/>
              </a:solidFill>
              <a:effectLst/>
              <a:latin typeface="Cambria" panose="02040503050406030204" pitchFamily="18" charset="0"/>
              <a:ea typeface="Cambria" panose="02040503050406030204" pitchFamily="18" charset="0"/>
            </a:endParaRPr>
          </a:p>
          <a:p>
            <a:pPr marL="0" marR="0" algn="just">
              <a:spcBef>
                <a:spcPts val="0"/>
              </a:spcBef>
              <a:spcAft>
                <a:spcPts val="0"/>
              </a:spcAft>
            </a:pPr>
            <a:r>
              <a:rPr lang="en-US" sz="1000" b="0" i="0">
                <a:solidFill>
                  <a:srgbClr val="201F1E"/>
                </a:solidFill>
                <a:effectLst/>
                <a:latin typeface="Cambria" panose="02040503050406030204" pitchFamily="18" charset="0"/>
                <a:ea typeface="Cambria" panose="02040503050406030204" pitchFamily="18" charset="0"/>
              </a:rPr>
              <a:t> </a:t>
            </a:r>
          </a:p>
          <a:p>
            <a:pPr marL="0" marR="0" algn="just">
              <a:spcBef>
                <a:spcPts val="0"/>
              </a:spcBef>
              <a:spcAft>
                <a:spcPts val="0"/>
              </a:spcAft>
            </a:pPr>
            <a:r>
              <a:rPr lang="en-US" sz="1000" b="0" i="0">
                <a:solidFill>
                  <a:srgbClr val="201F1E"/>
                </a:solidFill>
                <a:effectLst/>
                <a:latin typeface="Cambria" panose="02040503050406030204" pitchFamily="18" charset="0"/>
                <a:ea typeface="Cambria" panose="02040503050406030204" pitchFamily="18" charset="0"/>
              </a:rPr>
              <a:t>Messages of condolences and encouragement can be directed to </a:t>
            </a:r>
            <a:r>
              <a:rPr lang="en-US" sz="1000" b="1" i="0" err="1">
                <a:solidFill>
                  <a:srgbClr val="201F1E"/>
                </a:solidFill>
                <a:effectLst/>
                <a:latin typeface="Cambria" panose="02040503050406030204" pitchFamily="18" charset="0"/>
                <a:ea typeface="Cambria" panose="02040503050406030204" pitchFamily="18" charset="0"/>
              </a:rPr>
              <a:t>Bilha</a:t>
            </a:r>
            <a:r>
              <a:rPr lang="en-US" sz="1000" b="1" i="0">
                <a:solidFill>
                  <a:srgbClr val="201F1E"/>
                </a:solidFill>
                <a:effectLst/>
                <a:latin typeface="Cambria" panose="02040503050406030204" pitchFamily="18" charset="0"/>
                <a:ea typeface="Cambria" panose="02040503050406030204" pitchFamily="18" charset="0"/>
              </a:rPr>
              <a:t> </a:t>
            </a:r>
            <a:r>
              <a:rPr lang="en-US" sz="1000" b="1" i="0" err="1">
                <a:solidFill>
                  <a:srgbClr val="201F1E"/>
                </a:solidFill>
                <a:effectLst/>
                <a:latin typeface="Cambria" panose="02040503050406030204" pitchFamily="18" charset="0"/>
                <a:ea typeface="Cambria" panose="02040503050406030204" pitchFamily="18" charset="0"/>
              </a:rPr>
              <a:t>Nyoike</a:t>
            </a:r>
            <a:r>
              <a:rPr lang="en-US" sz="1000" b="0" i="0">
                <a:solidFill>
                  <a:srgbClr val="201F1E"/>
                </a:solidFill>
                <a:effectLst/>
                <a:latin typeface="Cambria" panose="02040503050406030204" pitchFamily="18" charset="0"/>
                <a:ea typeface="Cambria" panose="02040503050406030204" pitchFamily="18" charset="0"/>
              </a:rPr>
              <a:t> on </a:t>
            </a:r>
            <a:r>
              <a:rPr lang="en-US" sz="1000" b="1" i="0">
                <a:solidFill>
                  <a:srgbClr val="201F1E"/>
                </a:solidFill>
                <a:effectLst/>
                <a:latin typeface="Cambria" panose="02040503050406030204" pitchFamily="18" charset="0"/>
                <a:ea typeface="Cambria" panose="02040503050406030204" pitchFamily="18" charset="0"/>
              </a:rPr>
              <a:t>0723 542 393.</a:t>
            </a:r>
            <a:endParaRPr lang="en-US" sz="1000" b="0" i="0">
              <a:solidFill>
                <a:srgbClr val="201F1E"/>
              </a:solidFill>
              <a:effectLst/>
              <a:latin typeface="Cambria" panose="02040503050406030204" pitchFamily="18" charset="0"/>
              <a:ea typeface="Cambria" panose="02040503050406030204" pitchFamily="18" charset="0"/>
            </a:endParaRPr>
          </a:p>
          <a:p>
            <a:pPr marL="0" marR="0" algn="just">
              <a:spcBef>
                <a:spcPts val="0"/>
              </a:spcBef>
              <a:spcAft>
                <a:spcPts val="0"/>
              </a:spcAft>
            </a:pPr>
            <a:r>
              <a:rPr lang="en-US" sz="1000" b="0" i="0">
                <a:solidFill>
                  <a:srgbClr val="201F1E"/>
                </a:solidFill>
                <a:effectLst/>
                <a:latin typeface="Cambria" panose="02040503050406030204" pitchFamily="18" charset="0"/>
                <a:ea typeface="Cambria" panose="02040503050406030204" pitchFamily="18" charset="0"/>
              </a:rPr>
              <a:t> </a:t>
            </a:r>
          </a:p>
          <a:p>
            <a:pPr marL="0" marR="0" algn="just">
              <a:spcBef>
                <a:spcPts val="0"/>
              </a:spcBef>
              <a:spcAft>
                <a:spcPts val="0"/>
              </a:spcAft>
            </a:pPr>
            <a:r>
              <a:rPr lang="en-US" sz="1000" b="0" i="0">
                <a:solidFill>
                  <a:srgbClr val="201F1E"/>
                </a:solidFill>
                <a:effectLst/>
                <a:latin typeface="Cambria" panose="02040503050406030204" pitchFamily="18" charset="0"/>
                <a:ea typeface="Cambria" panose="02040503050406030204" pitchFamily="18" charset="0"/>
              </a:rPr>
              <a:t>Kindly remember </a:t>
            </a:r>
            <a:r>
              <a:rPr lang="en-US" sz="1000" b="0" i="0" err="1">
                <a:solidFill>
                  <a:srgbClr val="201F1E"/>
                </a:solidFill>
                <a:effectLst/>
                <a:latin typeface="Cambria" panose="02040503050406030204" pitchFamily="18" charset="0"/>
                <a:ea typeface="Cambria" panose="02040503050406030204" pitchFamily="18" charset="0"/>
              </a:rPr>
              <a:t>Bilha</a:t>
            </a:r>
            <a:r>
              <a:rPr lang="en-US" sz="1000" b="0" i="0">
                <a:solidFill>
                  <a:srgbClr val="201F1E"/>
                </a:solidFill>
                <a:effectLst/>
                <a:latin typeface="Cambria" panose="02040503050406030204" pitchFamily="18" charset="0"/>
                <a:ea typeface="Cambria" panose="02040503050406030204" pitchFamily="18" charset="0"/>
              </a:rPr>
              <a:t> and her family during this time of bereavement.</a:t>
            </a:r>
          </a:p>
          <a:p>
            <a:pPr marL="0" marR="0" algn="l">
              <a:spcBef>
                <a:spcPts val="0"/>
              </a:spcBef>
              <a:spcAft>
                <a:spcPts val="0"/>
              </a:spcAft>
            </a:pPr>
            <a:r>
              <a:rPr lang="en-US" sz="1000">
                <a:solidFill>
                  <a:srgbClr val="201F1E"/>
                </a:solidFill>
                <a:latin typeface="Cambria" panose="02040503050406030204" pitchFamily="18" charset="0"/>
                <a:ea typeface="Cambria" panose="02040503050406030204" pitchFamily="18" charset="0"/>
              </a:rPr>
              <a:t> </a:t>
            </a:r>
          </a:p>
          <a:p>
            <a:pPr marL="0" marR="0" algn="l">
              <a:spcBef>
                <a:spcPts val="0"/>
              </a:spcBef>
              <a:spcAft>
                <a:spcPts val="0"/>
              </a:spcAft>
            </a:pPr>
            <a:r>
              <a:rPr lang="en-US" sz="1000">
                <a:solidFill>
                  <a:srgbClr val="201F1E"/>
                </a:solidFill>
                <a:latin typeface="Cambria" panose="02040503050406030204" pitchFamily="18" charset="0"/>
                <a:ea typeface="Cambria" panose="02040503050406030204" pitchFamily="18" charset="0"/>
              </a:rPr>
              <a:t>If you’re struggling with this news, please know that you are not alone, and that counseling services are available</a:t>
            </a:r>
            <a:endParaRPr lang="en-US" sz="1000" b="0" i="0">
              <a:solidFill>
                <a:srgbClr val="201F1E"/>
              </a:solidFill>
              <a:effectLst/>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91328576-7A51-4207-853B-1E00804590C2}"/>
              </a:ext>
            </a:extLst>
          </p:cNvPr>
          <p:cNvSpPr txBox="1"/>
          <p:nvPr/>
        </p:nvSpPr>
        <p:spPr>
          <a:xfrm>
            <a:off x="565633" y="4190751"/>
            <a:ext cx="2024742" cy="430887"/>
          </a:xfrm>
          <a:prstGeom prst="rect">
            <a:avLst/>
          </a:prstGeom>
          <a:noFill/>
        </p:spPr>
        <p:txBody>
          <a:bodyPr wrap="square">
            <a:spAutoFit/>
          </a:bodyPr>
          <a:lstStyle/>
          <a:p>
            <a:r>
              <a:rPr lang="en-US" sz="1100">
                <a:latin typeface="Cambria" panose="02040503050406030204" pitchFamily="18" charset="0"/>
              </a:rPr>
              <a:t>Total Persons testing positive for COVID-19 to date</a:t>
            </a:r>
          </a:p>
        </p:txBody>
      </p:sp>
      <p:sp>
        <p:nvSpPr>
          <p:cNvPr id="28" name="TextBox 27">
            <a:extLst>
              <a:ext uri="{FF2B5EF4-FFF2-40B4-BE49-F238E27FC236}">
                <a16:creationId xmlns:a16="http://schemas.microsoft.com/office/drawing/2014/main" id="{CBD4CCF9-BCE1-438E-9AC4-F482111FCB0F}"/>
              </a:ext>
            </a:extLst>
          </p:cNvPr>
          <p:cNvSpPr txBox="1"/>
          <p:nvPr/>
        </p:nvSpPr>
        <p:spPr>
          <a:xfrm>
            <a:off x="565633" y="4772898"/>
            <a:ext cx="1772735" cy="261610"/>
          </a:xfrm>
          <a:prstGeom prst="rect">
            <a:avLst/>
          </a:prstGeom>
          <a:noFill/>
        </p:spPr>
        <p:txBody>
          <a:bodyPr wrap="square">
            <a:spAutoFit/>
          </a:bodyPr>
          <a:lstStyle/>
          <a:p>
            <a:r>
              <a:rPr lang="en-US" sz="1100">
                <a:latin typeface="Cambria" panose="02040503050406030204" pitchFamily="18" charset="0"/>
              </a:rPr>
              <a:t>Fully vaccinated positives</a:t>
            </a:r>
          </a:p>
        </p:txBody>
      </p:sp>
    </p:spTree>
    <p:extLst>
      <p:ext uri="{BB962C8B-B14F-4D97-AF65-F5344CB8AC3E}">
        <p14:creationId xmlns:p14="http://schemas.microsoft.com/office/powerpoint/2010/main" val="14028270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Shape, arrow&#10;&#10;Description automatically generated">
            <a:extLst>
              <a:ext uri="{FF2B5EF4-FFF2-40B4-BE49-F238E27FC236}">
                <a16:creationId xmlns:a16="http://schemas.microsoft.com/office/drawing/2014/main" id="{337940BA-8F12-4D85-83BC-53B0AEDBC133}"/>
              </a:ext>
            </a:extLst>
          </p:cNvPr>
          <p:cNvPicPr>
            <a:picLocks noChangeAspect="1"/>
          </p:cNvPicPr>
          <p:nvPr/>
        </p:nvPicPr>
        <p:blipFill rotWithShape="1">
          <a:blip r:embed="rId2">
            <a:extLst>
              <a:ext uri="{28A0092B-C50C-407E-A947-70E740481C1C}">
                <a14:useLocalDpi xmlns:a14="http://schemas.microsoft.com/office/drawing/2010/main" val="0"/>
              </a:ext>
            </a:extLst>
          </a:blip>
          <a:srcRect t="967"/>
          <a:stretch/>
        </p:blipFill>
        <p:spPr>
          <a:xfrm>
            <a:off x="3509488" y="4267199"/>
            <a:ext cx="3904044" cy="5155061"/>
          </a:xfrm>
          <a:prstGeom prst="rect">
            <a:avLst/>
          </a:prstGeom>
        </p:spPr>
      </p:pic>
      <p:sp>
        <p:nvSpPr>
          <p:cNvPr id="48" name="Text Box 12">
            <a:extLst>
              <a:ext uri="{FF2B5EF4-FFF2-40B4-BE49-F238E27FC236}">
                <a16:creationId xmlns:a16="http://schemas.microsoft.com/office/drawing/2014/main" id="{289B9B41-4C40-4A4C-8176-8689CFAAE83B}"/>
              </a:ext>
            </a:extLst>
          </p:cNvPr>
          <p:cNvSpPr txBox="1">
            <a:spLocks noChangeArrowheads="1"/>
          </p:cNvSpPr>
          <p:nvPr/>
        </p:nvSpPr>
        <p:spPr bwMode="auto">
          <a:xfrm>
            <a:off x="457200" y="935368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000" b="1">
                <a:solidFill>
                  <a:srgbClr val="FFFFFF"/>
                </a:solidFill>
                <a:latin typeface="Times New Roman" panose="02020603050405020304" pitchFamily="18" charset="0"/>
              </a:rPr>
              <a:t>11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TextBox 9">
            <a:extLst>
              <a:ext uri="{FF2B5EF4-FFF2-40B4-BE49-F238E27FC236}">
                <a16:creationId xmlns:a16="http://schemas.microsoft.com/office/drawing/2014/main" id="{F83CDAD8-588F-4155-87D2-1510481D16D4}"/>
              </a:ext>
            </a:extLst>
          </p:cNvPr>
          <p:cNvSpPr txBox="1"/>
          <p:nvPr/>
        </p:nvSpPr>
        <p:spPr>
          <a:xfrm>
            <a:off x="364728" y="2050505"/>
            <a:ext cx="6858794" cy="2185214"/>
          </a:xfrm>
          <a:prstGeom prst="rect">
            <a:avLst/>
          </a:prstGeom>
          <a:noFill/>
        </p:spPr>
        <p:txBody>
          <a:bodyPr wrap="square" numCol="2" spcCol="91440">
            <a:spAutoFit/>
          </a:bodyPr>
          <a:lstStyle/>
          <a:p>
            <a:pPr algn="l"/>
            <a:r>
              <a:rPr lang="en-US" sz="1400" b="1" i="0">
                <a:solidFill>
                  <a:srgbClr val="00194F"/>
                </a:solidFill>
                <a:effectLst/>
                <a:latin typeface="Cambria" panose="02040503050406030204" pitchFamily="18" charset="0"/>
                <a:ea typeface="Cambria" panose="02040503050406030204" pitchFamily="18" charset="0"/>
              </a:rPr>
              <a:t>Picking up keys?</a:t>
            </a:r>
            <a:endParaRPr lang="en-US" sz="1400" b="0" i="0">
              <a:solidFill>
                <a:srgbClr val="00194F"/>
              </a:solidFill>
              <a:effectLst/>
              <a:latin typeface="Cambria" panose="02040503050406030204" pitchFamily="18" charset="0"/>
              <a:ea typeface="Cambria" panose="02040503050406030204" pitchFamily="18" charset="0"/>
            </a:endParaRPr>
          </a:p>
          <a:p>
            <a:pPr algn="l"/>
            <a:r>
              <a:rPr lang="en-US" sz="1000" b="0" i="0">
                <a:solidFill>
                  <a:srgbClr val="201F1E"/>
                </a:solidFill>
                <a:effectLst/>
                <a:latin typeface="Cambria" panose="02040503050406030204" pitchFamily="18" charset="0"/>
                <a:ea typeface="Cambria" panose="02040503050406030204" pitchFamily="18" charset="0"/>
              </a:rPr>
              <a:t>If you are sponsoring an incoming officer, or moving from TQ to your permanent residence, you can pick up keys in the Facilities (FAC) Office located on the 2</a:t>
            </a:r>
            <a:r>
              <a:rPr lang="en-US" sz="1000" b="0" i="0" baseline="30000">
                <a:solidFill>
                  <a:srgbClr val="201F1E"/>
                </a:solidFill>
                <a:effectLst/>
                <a:latin typeface="Cambria" panose="02040503050406030204" pitchFamily="18" charset="0"/>
                <a:ea typeface="Cambria" panose="02040503050406030204" pitchFamily="18" charset="0"/>
              </a:rPr>
              <a:t>nd</a:t>
            </a:r>
            <a:r>
              <a:rPr lang="en-US" sz="1000" b="0" i="0">
                <a:solidFill>
                  <a:srgbClr val="201F1E"/>
                </a:solidFill>
                <a:effectLst/>
                <a:latin typeface="Cambria" panose="02040503050406030204" pitchFamily="18" charset="0"/>
                <a:ea typeface="Cambria" panose="02040503050406030204" pitchFamily="18" charset="0"/>
              </a:rPr>
              <a:t> floor of the Chancery. GSO Leasing will send you an email letting you know what day. Note that the Cleaning and Furniture Teams complete their work between 4 PM – 6 PM. Please do </a:t>
            </a:r>
            <a:r>
              <a:rPr lang="en-US" sz="1000" b="0" i="1">
                <a:solidFill>
                  <a:srgbClr val="201F1E"/>
                </a:solidFill>
                <a:effectLst/>
                <a:latin typeface="Cambria" panose="02040503050406030204" pitchFamily="18" charset="0"/>
                <a:ea typeface="Cambria" panose="02040503050406030204" pitchFamily="18" charset="0"/>
              </a:rPr>
              <a:t>not enter the residence</a:t>
            </a:r>
            <a:r>
              <a:rPr lang="en-US" sz="1000" b="0" i="0">
                <a:solidFill>
                  <a:srgbClr val="201F1E"/>
                </a:solidFill>
                <a:effectLst/>
                <a:latin typeface="Cambria" panose="02040503050406030204" pitchFamily="18" charset="0"/>
                <a:ea typeface="Cambria" panose="02040503050406030204" pitchFamily="18" charset="0"/>
              </a:rPr>
              <a:t> before 6 PM on the day you are given access as you may interrupt their work.</a:t>
            </a:r>
          </a:p>
          <a:p>
            <a:pPr algn="l"/>
            <a:r>
              <a:rPr lang="en-US" sz="1000" b="0" i="0">
                <a:solidFill>
                  <a:srgbClr val="201F1E"/>
                </a:solidFill>
                <a:effectLst/>
                <a:latin typeface="Cambria" panose="02040503050406030204" pitchFamily="18" charset="0"/>
                <a:ea typeface="Cambria" panose="02040503050406030204" pitchFamily="18" charset="0"/>
              </a:rPr>
              <a:t> </a:t>
            </a:r>
          </a:p>
          <a:p>
            <a:pPr algn="l"/>
            <a:r>
              <a:rPr lang="en-US" sz="1200" b="0" i="0">
                <a:solidFill>
                  <a:srgbClr val="00194F"/>
                </a:solidFill>
                <a:effectLst/>
                <a:latin typeface="Cambria" panose="02040503050406030204" pitchFamily="18" charset="0"/>
                <a:ea typeface="Cambria" panose="02040503050406030204" pitchFamily="18" charset="0"/>
              </a:rPr>
              <a:t>Key Pickup Times:</a:t>
            </a:r>
          </a:p>
          <a:p>
            <a:pPr algn="l"/>
            <a:r>
              <a:rPr lang="en-US" sz="1000" b="1" i="0">
                <a:solidFill>
                  <a:srgbClr val="00194F"/>
                </a:solidFill>
                <a:effectLst/>
                <a:latin typeface="Cambria" panose="02040503050406030204" pitchFamily="18" charset="0"/>
                <a:ea typeface="Cambria" panose="02040503050406030204" pitchFamily="18" charset="0"/>
              </a:rPr>
              <a:t>Monday – Thursday</a:t>
            </a:r>
            <a:r>
              <a:rPr lang="en-US" sz="1000" b="0" i="0">
                <a:solidFill>
                  <a:srgbClr val="00194F"/>
                </a:solidFill>
                <a:effectLst/>
                <a:latin typeface="Cambria" panose="02040503050406030204" pitchFamily="18" charset="0"/>
                <a:ea typeface="Cambria" panose="02040503050406030204" pitchFamily="18" charset="0"/>
              </a:rPr>
              <a:t> 12:00 -4:00 PM</a:t>
            </a:r>
          </a:p>
          <a:p>
            <a:pPr algn="l"/>
            <a:r>
              <a:rPr lang="en-US" sz="1000" b="1" i="0">
                <a:solidFill>
                  <a:srgbClr val="00194F"/>
                </a:solidFill>
                <a:effectLst/>
                <a:latin typeface="Cambria" panose="02040503050406030204" pitchFamily="18" charset="0"/>
                <a:ea typeface="Cambria" panose="02040503050406030204" pitchFamily="18" charset="0"/>
              </a:rPr>
              <a:t>Friday</a:t>
            </a:r>
            <a:r>
              <a:rPr lang="en-US" sz="1000" b="0" i="0">
                <a:solidFill>
                  <a:srgbClr val="00194F"/>
                </a:solidFill>
                <a:effectLst/>
                <a:latin typeface="Cambria" panose="02040503050406030204" pitchFamily="18" charset="0"/>
                <a:ea typeface="Cambria" panose="02040503050406030204" pitchFamily="18" charset="0"/>
              </a:rPr>
              <a:t> </a:t>
            </a:r>
            <a:r>
              <a:rPr lang="en-US" sz="1000" b="0" i="1">
                <a:solidFill>
                  <a:srgbClr val="00194F"/>
                </a:solidFill>
                <a:effectLst/>
                <a:latin typeface="Cambria" panose="02040503050406030204" pitchFamily="18" charset="0"/>
                <a:ea typeface="Cambria" panose="02040503050406030204" pitchFamily="18" charset="0"/>
              </a:rPr>
              <a:t>before</a:t>
            </a:r>
            <a:r>
              <a:rPr lang="en-US" sz="1000" b="0" i="0">
                <a:solidFill>
                  <a:srgbClr val="00194F"/>
                </a:solidFill>
                <a:effectLst/>
                <a:latin typeface="Cambria" panose="02040503050406030204" pitchFamily="18" charset="0"/>
                <a:ea typeface="Cambria" panose="02040503050406030204" pitchFamily="18" charset="0"/>
              </a:rPr>
              <a:t> </a:t>
            </a:r>
            <a:r>
              <a:rPr lang="en-US" sz="1000">
                <a:solidFill>
                  <a:srgbClr val="00194F"/>
                </a:solidFill>
                <a:latin typeface="Cambria" panose="02040503050406030204" pitchFamily="18" charset="0"/>
                <a:ea typeface="Cambria" panose="02040503050406030204" pitchFamily="18" charset="0"/>
              </a:rPr>
              <a:t>12:00 PM</a:t>
            </a:r>
            <a:endParaRPr lang="en-US" sz="1000" b="0" i="0">
              <a:solidFill>
                <a:srgbClr val="00194F"/>
              </a:solidFill>
              <a:effectLst/>
              <a:latin typeface="Cambria" panose="02040503050406030204" pitchFamily="18" charset="0"/>
              <a:ea typeface="Cambria" panose="02040503050406030204" pitchFamily="18" charset="0"/>
            </a:endParaRPr>
          </a:p>
          <a:p>
            <a:pPr algn="l"/>
            <a:r>
              <a:rPr lang="en-US" sz="1000" b="0" i="0">
                <a:solidFill>
                  <a:srgbClr val="201F1E"/>
                </a:solidFill>
                <a:effectLst/>
                <a:latin typeface="Cambria" panose="02040503050406030204" pitchFamily="18" charset="0"/>
                <a:ea typeface="Cambria" panose="02040503050406030204" pitchFamily="18" charset="0"/>
              </a:rPr>
              <a:t> </a:t>
            </a:r>
            <a:r>
              <a:rPr lang="en-US" sz="1400" b="1" i="0">
                <a:solidFill>
                  <a:srgbClr val="00194F"/>
                </a:solidFill>
                <a:effectLst/>
                <a:latin typeface="Cambria" panose="02040503050406030204" pitchFamily="18" charset="0"/>
                <a:ea typeface="Cambria" panose="02040503050406030204" pitchFamily="18" charset="0"/>
              </a:rPr>
              <a:t>Departing Post?</a:t>
            </a:r>
            <a:endParaRPr lang="en-US" sz="1400" b="0" i="0">
              <a:solidFill>
                <a:srgbClr val="00194F"/>
              </a:solidFill>
              <a:effectLst/>
              <a:latin typeface="Cambria" panose="02040503050406030204" pitchFamily="18" charset="0"/>
              <a:ea typeface="Cambria" panose="02040503050406030204" pitchFamily="18" charset="0"/>
            </a:endParaRPr>
          </a:p>
          <a:p>
            <a:pPr algn="l"/>
            <a:r>
              <a:rPr lang="en-US" sz="1000" b="0" i="0">
                <a:solidFill>
                  <a:srgbClr val="201F1E"/>
                </a:solidFill>
                <a:effectLst/>
                <a:latin typeface="Cambria" panose="02040503050406030204" pitchFamily="18" charset="0"/>
                <a:ea typeface="Cambria" panose="02040503050406030204" pitchFamily="18" charset="0"/>
              </a:rPr>
              <a:t>Every household is provided with two sets of keys. FAC will collect one set of keys during the Final Exit Inspection of your residence which occurs 5 – 10 days before your departure. You will be provided with an envelope to deposit the second set of keys and any copies you made. Give this envelope to the motor-pool driver who takes you to the airport.</a:t>
            </a:r>
            <a:br>
              <a:rPr lang="en-US" sz="1000" b="0" i="0">
                <a:solidFill>
                  <a:srgbClr val="201F1E"/>
                </a:solidFill>
                <a:effectLst/>
                <a:latin typeface="Cambria" panose="02040503050406030204" pitchFamily="18" charset="0"/>
                <a:ea typeface="Cambria" panose="02040503050406030204" pitchFamily="18" charset="0"/>
              </a:rPr>
            </a:br>
            <a:endParaRPr lang="en-US" sz="1000" b="0" i="0">
              <a:solidFill>
                <a:srgbClr val="201F1E"/>
              </a:solidFill>
              <a:effectLst/>
              <a:latin typeface="Cambria" panose="02040503050406030204" pitchFamily="18" charset="0"/>
              <a:ea typeface="Cambria" panose="02040503050406030204" pitchFamily="18" charset="0"/>
            </a:endParaRPr>
          </a:p>
          <a:p>
            <a:pPr algn="l"/>
            <a:r>
              <a:rPr lang="en-US" sz="1000" b="0" i="0">
                <a:solidFill>
                  <a:srgbClr val="201F1E"/>
                </a:solidFill>
                <a:effectLst/>
                <a:latin typeface="Cambria" panose="02040503050406030204" pitchFamily="18" charset="0"/>
                <a:ea typeface="Cambria" panose="02040503050406030204" pitchFamily="18" charset="0"/>
              </a:rPr>
              <a:t>For any questions, please email </a:t>
            </a:r>
            <a:r>
              <a:rPr lang="en-US" sz="1000" b="0" i="0">
                <a:solidFill>
                  <a:srgbClr val="201F1E"/>
                </a:solidFill>
                <a:effectLst/>
                <a:latin typeface="Cambria" panose="02040503050406030204" pitchFamily="18" charset="0"/>
                <a:ea typeface="Cambria" panose="02040503050406030204" pitchFamily="18" charset="0"/>
                <a:hlinkClick r:id="rId3"/>
              </a:rPr>
              <a:t>NairobiFMTeamLeaders@state.gov</a:t>
            </a:r>
            <a:r>
              <a:rPr lang="en-US" sz="1000" b="0" i="0">
                <a:solidFill>
                  <a:srgbClr val="201F1E"/>
                </a:solidFill>
                <a:effectLst/>
                <a:latin typeface="Cambria" panose="02040503050406030204" pitchFamily="18" charset="0"/>
                <a:ea typeface="Cambria" panose="02040503050406030204" pitchFamily="18" charset="0"/>
              </a:rPr>
              <a:t>.</a:t>
            </a:r>
          </a:p>
        </p:txBody>
      </p:sp>
      <p:pic>
        <p:nvPicPr>
          <p:cNvPr id="4" name="Picture 3" descr="A person holding a key&#10;&#10;Description automatically generated with low confidence">
            <a:extLst>
              <a:ext uri="{FF2B5EF4-FFF2-40B4-BE49-F238E27FC236}">
                <a16:creationId xmlns:a16="http://schemas.microsoft.com/office/drawing/2014/main" id="{75A73083-998E-4DDE-8DDA-71BC655E28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2891" y="1013061"/>
            <a:ext cx="2417237" cy="1096105"/>
          </a:xfrm>
          <a:prstGeom prst="rect">
            <a:avLst/>
          </a:prstGeom>
        </p:spPr>
      </p:pic>
      <p:sp>
        <p:nvSpPr>
          <p:cNvPr id="15" name="Text Box 2">
            <a:extLst>
              <a:ext uri="{FF2B5EF4-FFF2-40B4-BE49-F238E27FC236}">
                <a16:creationId xmlns:a16="http://schemas.microsoft.com/office/drawing/2014/main" id="{0A67FA89-D671-46FD-BB89-46D921A55725}"/>
              </a:ext>
            </a:extLst>
          </p:cNvPr>
          <p:cNvSpPr txBox="1">
            <a:spLocks noChangeArrowheads="1"/>
          </p:cNvSpPr>
          <p:nvPr/>
        </p:nvSpPr>
        <p:spPr bwMode="auto">
          <a:xfrm>
            <a:off x="457200" y="475616"/>
            <a:ext cx="6858793" cy="494344"/>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lvl="0" algn="ctr" defTabSz="914400" eaLnBrk="0" fontAlgn="base" hangingPunct="0">
              <a:spcBef>
                <a:spcPct val="0"/>
              </a:spcBef>
              <a:spcAft>
                <a:spcPct val="0"/>
              </a:spcAft>
            </a:pPr>
            <a:r>
              <a:rPr lang="en-US" altLang="en-US" sz="2520">
                <a:solidFill>
                  <a:srgbClr val="FFFFFF"/>
                </a:solidFill>
                <a:latin typeface="Cambria" panose="02040503050406030204" pitchFamily="18" charset="0"/>
              </a:rPr>
              <a:t>EMBASSY NOTICES</a:t>
            </a:r>
            <a:endParaRPr lang="en-US" altLang="en-US" sz="2520">
              <a:latin typeface="Arial" panose="020B0604020202020204" pitchFamily="34" charset="0"/>
            </a:endParaRPr>
          </a:p>
        </p:txBody>
      </p:sp>
      <p:pic>
        <p:nvPicPr>
          <p:cNvPr id="16" name="Picture 15" descr="Diagram&#10;&#10;Description automatically generated">
            <a:extLst>
              <a:ext uri="{FF2B5EF4-FFF2-40B4-BE49-F238E27FC236}">
                <a16:creationId xmlns:a16="http://schemas.microsoft.com/office/drawing/2014/main" id="{D831C3BC-EBA5-4F1E-8265-96F6D12B71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1570" y="1044069"/>
            <a:ext cx="861774" cy="861774"/>
          </a:xfrm>
          <a:prstGeom prst="rect">
            <a:avLst/>
          </a:prstGeom>
        </p:spPr>
      </p:pic>
      <p:sp>
        <p:nvSpPr>
          <p:cNvPr id="17" name="Rectangle 16">
            <a:extLst>
              <a:ext uri="{FF2B5EF4-FFF2-40B4-BE49-F238E27FC236}">
                <a16:creationId xmlns:a16="http://schemas.microsoft.com/office/drawing/2014/main" id="{C0BC9768-73D2-4873-983C-8687AAF9B35F}"/>
              </a:ext>
            </a:extLst>
          </p:cNvPr>
          <p:cNvSpPr/>
          <p:nvPr/>
        </p:nvSpPr>
        <p:spPr>
          <a:xfrm>
            <a:off x="2200818" y="1073477"/>
            <a:ext cx="1725956" cy="828368"/>
          </a:xfrm>
          <a:prstGeom prst="rect">
            <a:avLst/>
          </a:prstGeom>
          <a:noFill/>
        </p:spPr>
        <p:txBody>
          <a:bodyPr wrap="square">
            <a:spAutoFit/>
          </a:bodyPr>
          <a:lstStyle/>
          <a:p>
            <a:pPr>
              <a:lnSpc>
                <a:spcPct val="107000"/>
              </a:lnSpc>
              <a:spcAft>
                <a:spcPts val="800"/>
              </a:spcAft>
            </a:pPr>
            <a:r>
              <a:rPr lang="en-US" sz="2000">
                <a:solidFill>
                  <a:srgbClr val="00194F"/>
                </a:solidFill>
                <a:latin typeface="Berlin Sans FB" panose="020E0602020502020306" pitchFamily="34" charset="0"/>
                <a:ea typeface="Calibri" panose="020F0502020204030204" pitchFamily="34" charset="0"/>
                <a:cs typeface="Times New Roman" panose="02020603050405020304" pitchFamily="18" charset="0"/>
              </a:rPr>
              <a:t>Facilities</a:t>
            </a:r>
          </a:p>
          <a:p>
            <a:pPr>
              <a:lnSpc>
                <a:spcPct val="107000"/>
              </a:lnSpc>
              <a:spcAft>
                <a:spcPts val="800"/>
              </a:spcAft>
            </a:pPr>
            <a:r>
              <a:rPr lang="en-US" sz="2000">
                <a:solidFill>
                  <a:srgbClr val="00194F"/>
                </a:solidFill>
                <a:latin typeface="Berlin Sans FB" panose="020E0602020502020306" pitchFamily="34" charset="0"/>
                <a:ea typeface="Calibri" panose="020F0502020204030204" pitchFamily="34" charset="0"/>
                <a:cs typeface="Times New Roman" panose="02020603050405020304" pitchFamily="18" charset="0"/>
              </a:rPr>
              <a:t>Corner</a:t>
            </a:r>
          </a:p>
        </p:txBody>
      </p:sp>
      <p:cxnSp>
        <p:nvCxnSpPr>
          <p:cNvPr id="18" name="Straight Connector 17">
            <a:extLst>
              <a:ext uri="{FF2B5EF4-FFF2-40B4-BE49-F238E27FC236}">
                <a16:creationId xmlns:a16="http://schemas.microsoft.com/office/drawing/2014/main" id="{5DCCD849-282E-4AF8-BD17-E5B9CCFF02A5}"/>
              </a:ext>
            </a:extLst>
          </p:cNvPr>
          <p:cNvCxnSpPr>
            <a:cxnSpLocks/>
          </p:cNvCxnSpPr>
          <p:nvPr/>
        </p:nvCxnSpPr>
        <p:spPr>
          <a:xfrm>
            <a:off x="505785" y="1011404"/>
            <a:ext cx="2798333" cy="0"/>
          </a:xfrm>
          <a:prstGeom prst="line">
            <a:avLst/>
          </a:prstGeom>
          <a:ln w="19050">
            <a:solidFill>
              <a:srgbClr val="00194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D7A4801-459C-4DE2-BED0-9B14BCFB2FD2}"/>
              </a:ext>
            </a:extLst>
          </p:cNvPr>
          <p:cNvCxnSpPr>
            <a:cxnSpLocks/>
          </p:cNvCxnSpPr>
          <p:nvPr/>
        </p:nvCxnSpPr>
        <p:spPr>
          <a:xfrm>
            <a:off x="505785" y="1951556"/>
            <a:ext cx="2798333" cy="0"/>
          </a:xfrm>
          <a:prstGeom prst="line">
            <a:avLst/>
          </a:prstGeom>
          <a:ln w="19050">
            <a:solidFill>
              <a:srgbClr val="00194F"/>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C1B7A61-5231-4DEA-A40B-556D6465BDDE}"/>
              </a:ext>
            </a:extLst>
          </p:cNvPr>
          <p:cNvSpPr txBox="1"/>
          <p:nvPr/>
        </p:nvSpPr>
        <p:spPr>
          <a:xfrm>
            <a:off x="3737252" y="8263909"/>
            <a:ext cx="3356603" cy="1015663"/>
          </a:xfrm>
          <a:prstGeom prst="rect">
            <a:avLst/>
          </a:prstGeom>
          <a:noFill/>
        </p:spPr>
        <p:txBody>
          <a:bodyPr wrap="square">
            <a:spAutoFit/>
          </a:bodyPr>
          <a:lstStyle/>
          <a:p>
            <a:pPr marL="171450" indent="-171450">
              <a:buFont typeface="Arial" panose="020B0604020202020204" pitchFamily="34" charset="0"/>
              <a:buChar char="•"/>
            </a:pPr>
            <a:r>
              <a:rPr lang="en-US" sz="1000" b="1" err="1">
                <a:latin typeface="+mj-lt"/>
              </a:rPr>
              <a:t>Shobhit</a:t>
            </a:r>
            <a:r>
              <a:rPr lang="en-US" sz="1000" b="1">
                <a:latin typeface="+mj-lt"/>
              </a:rPr>
              <a:t> Kumar, </a:t>
            </a:r>
            <a:r>
              <a:rPr lang="en-US" sz="1000" b="1" u="sng">
                <a:latin typeface="+mj-lt"/>
                <a:hlinkClick r:id="rId6"/>
              </a:rPr>
              <a:t>KumarS16@state.gov</a:t>
            </a:r>
            <a:endParaRPr lang="en-US" sz="1000" b="1">
              <a:latin typeface="+mj-lt"/>
            </a:endParaRPr>
          </a:p>
          <a:p>
            <a:pPr marL="171450" indent="-171450">
              <a:buFont typeface="Arial" panose="020B0604020202020204" pitchFamily="34" charset="0"/>
              <a:buChar char="•"/>
            </a:pPr>
            <a:r>
              <a:rPr lang="en-US" sz="1000" b="1">
                <a:latin typeface="+mj-lt"/>
              </a:rPr>
              <a:t>Katharyn Havens, </a:t>
            </a:r>
            <a:r>
              <a:rPr lang="en-US" sz="1000" b="1" u="sng">
                <a:latin typeface="+mj-lt"/>
                <a:hlinkClick r:id="rId7"/>
              </a:rPr>
              <a:t>HavensKE@state.gov</a:t>
            </a:r>
            <a:endParaRPr lang="en-US" sz="1000" b="1">
              <a:latin typeface="+mj-lt"/>
            </a:endParaRPr>
          </a:p>
          <a:p>
            <a:pPr marL="171450" indent="-171450">
              <a:buFont typeface="Arial" panose="020B0604020202020204" pitchFamily="34" charset="0"/>
              <a:buChar char="•"/>
            </a:pPr>
            <a:r>
              <a:rPr lang="en-US" sz="1000" b="1">
                <a:latin typeface="+mj-lt"/>
              </a:rPr>
              <a:t>Sandra Jansen, </a:t>
            </a:r>
            <a:r>
              <a:rPr lang="en-US" sz="1000" b="1" u="sng">
                <a:latin typeface="+mj-lt"/>
                <a:hlinkClick r:id="rId8"/>
              </a:rPr>
              <a:t>sjansen@usaid.gov</a:t>
            </a:r>
            <a:endParaRPr lang="en-US" sz="1000" b="1">
              <a:latin typeface="+mj-lt"/>
            </a:endParaRPr>
          </a:p>
          <a:p>
            <a:pPr marL="171450" indent="-171450">
              <a:buFont typeface="Arial" panose="020B0604020202020204" pitchFamily="34" charset="0"/>
              <a:buChar char="•"/>
            </a:pPr>
            <a:r>
              <a:rPr lang="en-US" sz="1000" b="1">
                <a:latin typeface="+mj-lt"/>
              </a:rPr>
              <a:t>Lilly Bekele-Piper, </a:t>
            </a:r>
            <a:r>
              <a:rPr lang="en-US" sz="1000" b="1" u="sng">
                <a:latin typeface="+mj-lt"/>
                <a:hlinkClick r:id="rId9"/>
              </a:rPr>
              <a:t>lpiper@usaid.gov</a:t>
            </a:r>
            <a:endParaRPr lang="en-US" sz="1000" b="1">
              <a:latin typeface="+mj-lt"/>
            </a:endParaRPr>
          </a:p>
          <a:p>
            <a:pPr marL="171450" indent="-171450">
              <a:buFont typeface="Arial" panose="020B0604020202020204" pitchFamily="34" charset="0"/>
              <a:buChar char="•"/>
            </a:pPr>
            <a:r>
              <a:rPr lang="en-US" sz="1000" b="1">
                <a:latin typeface="+mj-lt"/>
              </a:rPr>
              <a:t>Ryan Scott, </a:t>
            </a:r>
            <a:r>
              <a:rPr lang="en-US" sz="1000" b="1" u="sng">
                <a:latin typeface="+mj-lt"/>
                <a:hlinkClick r:id="rId10"/>
              </a:rPr>
              <a:t>ScottRR1@state.gov</a:t>
            </a:r>
            <a:endParaRPr lang="en-US" sz="1000" b="1">
              <a:latin typeface="+mj-lt"/>
            </a:endParaRPr>
          </a:p>
          <a:p>
            <a:pPr marL="171450" indent="-171450">
              <a:buFont typeface="Arial" panose="020B0604020202020204" pitchFamily="34" charset="0"/>
              <a:buChar char="•"/>
            </a:pPr>
            <a:r>
              <a:rPr lang="en-US" sz="1000" b="1">
                <a:latin typeface="+mj-lt"/>
              </a:rPr>
              <a:t>Tito </a:t>
            </a:r>
            <a:r>
              <a:rPr lang="en-US" sz="1000" b="1" err="1">
                <a:latin typeface="+mj-lt"/>
              </a:rPr>
              <a:t>Wawire</a:t>
            </a:r>
            <a:r>
              <a:rPr lang="en-US" sz="1000" b="1">
                <a:latin typeface="+mj-lt"/>
              </a:rPr>
              <a:t>, </a:t>
            </a:r>
            <a:r>
              <a:rPr lang="en-US" sz="1000" b="1" u="sng">
                <a:latin typeface="+mj-lt"/>
                <a:hlinkClick r:id="rId11"/>
              </a:rPr>
              <a:t>twaw@loc.gov</a:t>
            </a:r>
            <a:endParaRPr lang="en-US" sz="800" b="1" i="0">
              <a:solidFill>
                <a:srgbClr val="212121"/>
              </a:solidFill>
              <a:effectLst/>
              <a:latin typeface="+mj-lt"/>
            </a:endParaRPr>
          </a:p>
        </p:txBody>
      </p:sp>
      <p:sp>
        <p:nvSpPr>
          <p:cNvPr id="30" name="TextBox 29">
            <a:extLst>
              <a:ext uri="{FF2B5EF4-FFF2-40B4-BE49-F238E27FC236}">
                <a16:creationId xmlns:a16="http://schemas.microsoft.com/office/drawing/2014/main" id="{25A1BA2E-C5BC-40CC-8659-69843C068CD1}"/>
              </a:ext>
            </a:extLst>
          </p:cNvPr>
          <p:cNvSpPr txBox="1"/>
          <p:nvPr/>
        </p:nvSpPr>
        <p:spPr>
          <a:xfrm>
            <a:off x="3736857" y="7487161"/>
            <a:ext cx="3449306" cy="861774"/>
          </a:xfrm>
          <a:prstGeom prst="rect">
            <a:avLst/>
          </a:prstGeom>
          <a:noFill/>
        </p:spPr>
        <p:txBody>
          <a:bodyPr wrap="square">
            <a:spAutoFit/>
          </a:bodyPr>
          <a:lstStyle/>
          <a:p>
            <a:pPr fontAlgn="base"/>
            <a:r>
              <a:rPr lang="en-US" sz="1000" b="1">
                <a:solidFill>
                  <a:srgbClr val="000000"/>
                </a:solidFill>
                <a:latin typeface="Calibri" panose="020F0502020204030204" pitchFamily="34" charset="0"/>
              </a:rPr>
              <a:t>Mission Nairobi’s Diversity and Inclusion Council</a:t>
            </a:r>
            <a:r>
              <a:rPr lang="en-US" sz="1000">
                <a:solidFill>
                  <a:srgbClr val="000000"/>
                </a:solidFill>
                <a:latin typeface="Calibri" panose="020F0502020204030204" pitchFamily="34" charset="0"/>
              </a:rPr>
              <a:t> plans to hold its next quarterly meeting on </a:t>
            </a:r>
            <a:r>
              <a:rPr lang="en-US" sz="1000" b="1">
                <a:solidFill>
                  <a:srgbClr val="FF0000"/>
                </a:solidFill>
                <a:latin typeface="Calibri" panose="020F0502020204030204" pitchFamily="34" charset="0"/>
              </a:rPr>
              <a:t>Thursday, August 19</a:t>
            </a:r>
            <a:r>
              <a:rPr lang="en-US" sz="1000" b="1" baseline="30000">
                <a:solidFill>
                  <a:srgbClr val="FF0000"/>
                </a:solidFill>
                <a:latin typeface="Calibri" panose="020F0502020204030204" pitchFamily="34" charset="0"/>
              </a:rPr>
              <a:t>th</a:t>
            </a:r>
            <a:r>
              <a:rPr lang="en-US" sz="1000" b="1">
                <a:solidFill>
                  <a:srgbClr val="FF0000"/>
                </a:solidFill>
                <a:latin typeface="Calibri" panose="020F0502020204030204" pitchFamily="34" charset="0"/>
              </a:rPr>
              <a:t> 2021</a:t>
            </a:r>
            <a:r>
              <a:rPr lang="en-US" sz="1000">
                <a:solidFill>
                  <a:srgbClr val="FF0000"/>
                </a:solidFill>
                <a:latin typeface="Calibri" panose="020F0502020204030204" pitchFamily="34" charset="0"/>
              </a:rPr>
              <a:t> </a:t>
            </a:r>
            <a:r>
              <a:rPr lang="en-US" sz="1000">
                <a:solidFill>
                  <a:srgbClr val="000000"/>
                </a:solidFill>
                <a:latin typeface="Calibri" panose="020F0502020204030204" pitchFamily="34" charset="0"/>
              </a:rPr>
              <a:t>from 2pm – 3pm at the Amphitheater. Join in the conversation. Feel free to reach out to the below co-chairs for additional information.</a:t>
            </a:r>
            <a:endParaRPr lang="en-US" sz="800" b="1" i="0">
              <a:solidFill>
                <a:srgbClr val="212121"/>
              </a:solidFill>
              <a:effectLst/>
              <a:latin typeface="+mj-lt"/>
            </a:endParaRPr>
          </a:p>
        </p:txBody>
      </p:sp>
      <p:pic>
        <p:nvPicPr>
          <p:cNvPr id="20" name="Picture 19" descr="Text, logo&#10;&#10;Description automatically generated">
            <a:extLst>
              <a:ext uri="{FF2B5EF4-FFF2-40B4-BE49-F238E27FC236}">
                <a16:creationId xmlns:a16="http://schemas.microsoft.com/office/drawing/2014/main" id="{41835FF1-5451-4F8E-BCAD-88B8692AD929}"/>
              </a:ext>
            </a:extLst>
          </p:cNvPr>
          <p:cNvPicPr>
            <a:picLocks noChangeAspect="1"/>
          </p:cNvPicPr>
          <p:nvPr/>
        </p:nvPicPr>
        <p:blipFill rotWithShape="1">
          <a:blip r:embed="rId12">
            <a:extLst>
              <a:ext uri="{28A0092B-C50C-407E-A947-70E740481C1C}">
                <a14:useLocalDpi xmlns:a14="http://schemas.microsoft.com/office/drawing/2010/main" val="0"/>
              </a:ext>
            </a:extLst>
          </a:blip>
          <a:srcRect r="82209"/>
          <a:stretch/>
        </p:blipFill>
        <p:spPr>
          <a:xfrm>
            <a:off x="497967" y="5458707"/>
            <a:ext cx="1485377" cy="3221624"/>
          </a:xfrm>
          <a:prstGeom prst="rect">
            <a:avLst/>
          </a:prstGeom>
        </p:spPr>
      </p:pic>
      <p:sp>
        <p:nvSpPr>
          <p:cNvPr id="22" name="TextBox 21">
            <a:extLst>
              <a:ext uri="{FF2B5EF4-FFF2-40B4-BE49-F238E27FC236}">
                <a16:creationId xmlns:a16="http://schemas.microsoft.com/office/drawing/2014/main" id="{9552FDCE-B3B5-41DF-B866-528AF2D1910F}"/>
              </a:ext>
            </a:extLst>
          </p:cNvPr>
          <p:cNvSpPr txBox="1"/>
          <p:nvPr/>
        </p:nvSpPr>
        <p:spPr>
          <a:xfrm>
            <a:off x="561538" y="4509143"/>
            <a:ext cx="2843612" cy="1055097"/>
          </a:xfrm>
          <a:prstGeom prst="rect">
            <a:avLst/>
          </a:prstGeom>
          <a:noFill/>
        </p:spPr>
        <p:txBody>
          <a:bodyPr wrap="square">
            <a:spAutoFit/>
          </a:bodyPr>
          <a:lstStyle/>
          <a:p>
            <a:pPr>
              <a:lnSpc>
                <a:spcPct val="107000"/>
              </a:lnSpc>
              <a:spcAft>
                <a:spcPts val="800"/>
              </a:spcAft>
            </a:pPr>
            <a:r>
              <a:rPr lang="en-US" sz="2000">
                <a:latin typeface="Berlin Sans FB" panose="020E0602020502020306" pitchFamily="34" charset="0"/>
                <a:ea typeface="Calibri" panose="020F0502020204030204" pitchFamily="34" charset="0"/>
                <a:cs typeface="Times New Roman" panose="02020603050405020304" pitchFamily="18" charset="0"/>
              </a:rPr>
              <a:t>21N-149: Town Hall on COVID-19, Vaccines and our Community</a:t>
            </a:r>
          </a:p>
        </p:txBody>
      </p:sp>
      <p:sp>
        <p:nvSpPr>
          <p:cNvPr id="5" name="Rectangle 1">
            <a:extLst>
              <a:ext uri="{FF2B5EF4-FFF2-40B4-BE49-F238E27FC236}">
                <a16:creationId xmlns:a16="http://schemas.microsoft.com/office/drawing/2014/main" id="{095DE89B-2D33-4A76-B6F1-8516BC9CC64D}"/>
              </a:ext>
            </a:extLst>
          </p:cNvPr>
          <p:cNvSpPr>
            <a:spLocks noChangeArrowheads="1"/>
          </p:cNvSpPr>
          <p:nvPr/>
        </p:nvSpPr>
        <p:spPr bwMode="auto">
          <a:xfrm>
            <a:off x="2019708" y="5820272"/>
            <a:ext cx="1437611" cy="2354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Calibri" panose="020F0502020204030204" pitchFamily="34" charset="0"/>
                <a:cs typeface="Calibri" panose="020F0502020204030204" pitchFamily="34" charset="0"/>
              </a:rPr>
              <a:t>Please click on the link below for a recording of the COVID-19, Vaccines, and Our Community Town Hall yesterday (Wednesday, August 18</a:t>
            </a:r>
            <a:r>
              <a:rPr kumimoji="0" lang="en-US" altLang="en-US" sz="1100" b="0" i="0" u="none" strike="noStrike" cap="none" normalizeH="0" baseline="30000">
                <a:ln>
                  <a:noFill/>
                </a:ln>
                <a:solidFill>
                  <a:schemeClr val="tx1"/>
                </a:solidFill>
                <a:effectLst/>
                <a:latin typeface="Calibri" panose="020F0502020204030204" pitchFamily="34" charset="0"/>
                <a:cs typeface="Calibri" panose="020F0502020204030204" pitchFamily="34" charset="0"/>
              </a:rPr>
              <a:t>th</a:t>
            </a:r>
            <a:r>
              <a:rPr kumimoji="0" lang="en-US" altLang="en-US" sz="1100" b="0" i="0" u="none" strike="noStrike" cap="none" normalizeH="0" baseline="0">
                <a:ln>
                  <a:noFill/>
                </a:ln>
                <a:solidFill>
                  <a:schemeClr val="tx1"/>
                </a:solidFill>
                <a:effectLst/>
                <a:latin typeface="Calibri" panose="020F0502020204030204" pitchFamily="34" charset="0"/>
                <a:cs typeface="Calibri" panose="020F0502020204030204" pitchFamily="34" charset="0"/>
              </a:rPr>
              <a:t>)</a:t>
            </a:r>
            <a:endParaRPr kumimoji="0" lang="en-US" altLang="en-US" sz="1100" b="0" i="0" u="none" strike="noStrike" cap="none" normalizeH="0" baseline="0">
              <a:ln>
                <a:noFill/>
              </a:ln>
              <a:solidFill>
                <a:schemeClr val="tx1"/>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Calibri" panose="020F0502020204030204" pitchFamily="34" charset="0"/>
                <a:cs typeface="Calibri" panose="020F0502020204030204" pitchFamily="34" charset="0"/>
              </a:rPr>
              <a:t> </a:t>
            </a:r>
            <a:endParaRPr kumimoji="0" lang="en-US" altLang="en-US" sz="1100" b="0" i="0" u="none" strike="noStrike" cap="none" normalizeH="0" baseline="0">
              <a:ln>
                <a:noFill/>
              </a:ln>
              <a:solidFill>
                <a:schemeClr val="tx1"/>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inherit"/>
                <a:cs typeface="Calibri" panose="020F0502020204030204" pitchFamily="34" charset="0"/>
                <a:hlinkClick r:id="rId13" tooltip="Original URL: https://www.youtube.com/watch?v=6cGUquE7GC8. Click or tap if you trust this link."/>
              </a:rPr>
              <a:t>https://www.youtube.com/watch?v=6cGUquE7GC8</a:t>
            </a:r>
            <a:endParaRPr kumimoji="0" lang="en-US" altLang="en-US" sz="5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100" b="0" i="0" u="none" strike="noStrike" cap="none" normalizeH="0" baseline="0">
                <a:ln>
                  <a:noFill/>
                </a:ln>
                <a:solidFill>
                  <a:srgbClr val="323130"/>
                </a:solidFill>
                <a:effectLst/>
                <a:latin typeface="Segoe UI" panose="020B0502040204020203" pitchFamily="34" charset="0"/>
                <a:cs typeface="Segoe UI" panose="020B0502040204020203"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cxnSp>
        <p:nvCxnSpPr>
          <p:cNvPr id="26" name="Straight Connector 25">
            <a:extLst>
              <a:ext uri="{FF2B5EF4-FFF2-40B4-BE49-F238E27FC236}">
                <a16:creationId xmlns:a16="http://schemas.microsoft.com/office/drawing/2014/main" id="{AC627394-7625-405D-874A-EB4AB095A10B}"/>
              </a:ext>
            </a:extLst>
          </p:cNvPr>
          <p:cNvCxnSpPr>
            <a:cxnSpLocks/>
          </p:cNvCxnSpPr>
          <p:nvPr/>
        </p:nvCxnSpPr>
        <p:spPr>
          <a:xfrm>
            <a:off x="505785" y="4397828"/>
            <a:ext cx="2798333" cy="0"/>
          </a:xfrm>
          <a:prstGeom prst="line">
            <a:avLst/>
          </a:prstGeom>
          <a:ln w="19050">
            <a:solidFill>
              <a:srgbClr val="00194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5886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 accessory, umbrella&#10;&#10;Description automatically generated">
            <a:extLst>
              <a:ext uri="{FF2B5EF4-FFF2-40B4-BE49-F238E27FC236}">
                <a16:creationId xmlns:a16="http://schemas.microsoft.com/office/drawing/2014/main" id="{91280E3F-8914-458E-AA87-71B0349235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1695" y="1409312"/>
            <a:ext cx="3304298" cy="3433581"/>
          </a:xfrm>
          <a:prstGeom prst="rect">
            <a:avLst/>
          </a:prstGeom>
        </p:spPr>
      </p:pic>
      <p:sp>
        <p:nvSpPr>
          <p:cNvPr id="4" name="Text Box 2">
            <a:extLst>
              <a:ext uri="{FF2B5EF4-FFF2-40B4-BE49-F238E27FC236}">
                <a16:creationId xmlns:a16="http://schemas.microsoft.com/office/drawing/2014/main" id="{8949AE09-D81F-1D47-97C0-509F1FA26371}"/>
              </a:ext>
            </a:extLst>
          </p:cNvPr>
          <p:cNvSpPr txBox="1">
            <a:spLocks noChangeArrowheads="1"/>
          </p:cNvSpPr>
          <p:nvPr/>
        </p:nvSpPr>
        <p:spPr bwMode="auto">
          <a:xfrm>
            <a:off x="457200" y="420624"/>
            <a:ext cx="6858793" cy="494344"/>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520">
                <a:solidFill>
                  <a:srgbClr val="FFFFFF"/>
                </a:solidFill>
                <a:latin typeface="Cambria" panose="02040503050406030204" pitchFamily="18" charset="0"/>
                <a:ea typeface="Cambria" panose="02040503050406030204" pitchFamily="18" charset="0"/>
              </a:rPr>
              <a:t>CLO UPDATES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Text Box 12">
            <a:extLst>
              <a:ext uri="{FF2B5EF4-FFF2-40B4-BE49-F238E27FC236}">
                <a16:creationId xmlns:a16="http://schemas.microsoft.com/office/drawing/2014/main" id="{1A36C13A-3F39-AA4C-AABD-5173C1EC3503}"/>
              </a:ext>
            </a:extLst>
          </p:cNvPr>
          <p:cNvSpPr txBox="1">
            <a:spLocks noChangeArrowheads="1"/>
          </p:cNvSpPr>
          <p:nvPr/>
        </p:nvSpPr>
        <p:spPr bwMode="auto">
          <a:xfrm>
            <a:off x="457200" y="934733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000" b="1">
                <a:solidFill>
                  <a:srgbClr val="FFFFFF"/>
                </a:solidFill>
                <a:latin typeface="Times New Roman" panose="02020603050405020304" pitchFamily="18" charset="0"/>
              </a:rPr>
              <a:t>11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Text Box 2">
            <a:extLst>
              <a:ext uri="{FF2B5EF4-FFF2-40B4-BE49-F238E27FC236}">
                <a16:creationId xmlns:a16="http://schemas.microsoft.com/office/drawing/2014/main" id="{543A2055-CCA8-7144-9740-269D5C2DA64B}"/>
              </a:ext>
            </a:extLst>
          </p:cNvPr>
          <p:cNvSpPr txBox="1">
            <a:spLocks noChangeArrowheads="1"/>
          </p:cNvSpPr>
          <p:nvPr/>
        </p:nvSpPr>
        <p:spPr bwMode="auto">
          <a:xfrm>
            <a:off x="457200" y="420624"/>
            <a:ext cx="6858793" cy="494344"/>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520">
                <a:solidFill>
                  <a:srgbClr val="FFFFFF"/>
                </a:solidFill>
                <a:latin typeface="Cambria" panose="02040503050406030204" pitchFamily="18" charset="0"/>
                <a:ea typeface="Cambria" panose="02040503050406030204" pitchFamily="18" charset="0"/>
              </a:rPr>
              <a:t>CLO UPDATES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Text Box 12">
            <a:extLst>
              <a:ext uri="{FF2B5EF4-FFF2-40B4-BE49-F238E27FC236}">
                <a16:creationId xmlns:a16="http://schemas.microsoft.com/office/drawing/2014/main" id="{80F3C0CA-8727-5F47-8058-82C8FBE2B027}"/>
              </a:ext>
            </a:extLst>
          </p:cNvPr>
          <p:cNvSpPr txBox="1">
            <a:spLocks noChangeArrowheads="1"/>
          </p:cNvSpPr>
          <p:nvPr/>
        </p:nvSpPr>
        <p:spPr bwMode="auto">
          <a:xfrm>
            <a:off x="457200" y="934733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000" b="1">
                <a:solidFill>
                  <a:srgbClr val="FFFFFF"/>
                </a:solidFill>
                <a:latin typeface="Times New Roman" panose="02020603050405020304" pitchFamily="18" charset="0"/>
              </a:rPr>
              <a:t>14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Text Box 2">
            <a:extLst>
              <a:ext uri="{FF2B5EF4-FFF2-40B4-BE49-F238E27FC236}">
                <a16:creationId xmlns:a16="http://schemas.microsoft.com/office/drawing/2014/main" id="{65573DE4-673E-4AEA-A0A9-B851161EE6D9}"/>
              </a:ext>
            </a:extLst>
          </p:cNvPr>
          <p:cNvSpPr txBox="1">
            <a:spLocks noChangeArrowheads="1"/>
          </p:cNvSpPr>
          <p:nvPr/>
        </p:nvSpPr>
        <p:spPr bwMode="auto">
          <a:xfrm>
            <a:off x="457200" y="420624"/>
            <a:ext cx="6858793" cy="494344"/>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520">
                <a:solidFill>
                  <a:srgbClr val="FFFFFF"/>
                </a:solidFill>
                <a:latin typeface="Cambria" panose="02040503050406030204" pitchFamily="18" charset="0"/>
                <a:ea typeface="Cambria" panose="02040503050406030204" pitchFamily="18" charset="0"/>
              </a:rPr>
              <a:t>CLO UPDATES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Text Box 12">
            <a:extLst>
              <a:ext uri="{FF2B5EF4-FFF2-40B4-BE49-F238E27FC236}">
                <a16:creationId xmlns:a16="http://schemas.microsoft.com/office/drawing/2014/main" id="{83863DDB-0245-49DD-85A5-ED57B850E71F}"/>
              </a:ext>
            </a:extLst>
          </p:cNvPr>
          <p:cNvSpPr txBox="1">
            <a:spLocks noChangeArrowheads="1"/>
          </p:cNvSpPr>
          <p:nvPr/>
        </p:nvSpPr>
        <p:spPr bwMode="auto">
          <a:xfrm>
            <a:off x="457200" y="934733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000" b="1">
                <a:solidFill>
                  <a:srgbClr val="FFFFFF"/>
                </a:solidFill>
                <a:latin typeface="Times New Roman" panose="02020603050405020304" pitchFamily="18" charset="0"/>
              </a:rPr>
              <a:t>12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5122" name="Picture 2" descr="Image preview">
            <a:extLst>
              <a:ext uri="{FF2B5EF4-FFF2-40B4-BE49-F238E27FC236}">
                <a16:creationId xmlns:a16="http://schemas.microsoft.com/office/drawing/2014/main" id="{373BABB3-6360-4B56-97A8-E7817A77BD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672" y="5301390"/>
            <a:ext cx="6888292" cy="3874664"/>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FA96C8B1-110A-43DE-9578-3689BBF9E096}"/>
              </a:ext>
            </a:extLst>
          </p:cNvPr>
          <p:cNvSpPr txBox="1"/>
          <p:nvPr/>
        </p:nvSpPr>
        <p:spPr>
          <a:xfrm>
            <a:off x="433672" y="914968"/>
            <a:ext cx="6905055" cy="4308872"/>
          </a:xfrm>
          <a:prstGeom prst="rect">
            <a:avLst/>
          </a:prstGeom>
          <a:noFill/>
        </p:spPr>
        <p:txBody>
          <a:bodyPr wrap="square">
            <a:spAutoFit/>
          </a:bodyPr>
          <a:lstStyle/>
          <a:p>
            <a:pPr algn="ctr" fontAlgn="base"/>
            <a:r>
              <a:rPr lang="en-US" sz="2400" b="1" i="0" u="sng">
                <a:solidFill>
                  <a:srgbClr val="000000"/>
                </a:solidFill>
                <a:effectLst/>
                <a:latin typeface="inherit"/>
              </a:rPr>
              <a:t>Personal Vehicle Insurance Reminders:</a:t>
            </a:r>
            <a:br>
              <a:rPr lang="en-US" sz="2400" b="1" i="0" u="sng">
                <a:solidFill>
                  <a:srgbClr val="000000"/>
                </a:solidFill>
                <a:effectLst/>
                <a:latin typeface="inherit"/>
              </a:rPr>
            </a:br>
            <a:br>
              <a:rPr lang="en-US" sz="1000" b="1" i="0" u="sng">
                <a:solidFill>
                  <a:srgbClr val="000000"/>
                </a:solidFill>
                <a:effectLst/>
                <a:latin typeface="Cambria" panose="02040503050406030204" pitchFamily="18" charset="0"/>
                <a:ea typeface="Cambria" panose="02040503050406030204" pitchFamily="18" charset="0"/>
              </a:rPr>
            </a:br>
            <a:br>
              <a:rPr lang="en-US" sz="1000" b="0" i="0">
                <a:solidFill>
                  <a:srgbClr val="000000"/>
                </a:solidFill>
                <a:effectLst/>
                <a:latin typeface="Cambria" panose="02040503050406030204" pitchFamily="18" charset="0"/>
                <a:ea typeface="Cambria" panose="02040503050406030204" pitchFamily="18" charset="0"/>
              </a:rPr>
            </a:br>
            <a:endParaRPr lang="en-US" sz="1000" b="0" i="0">
              <a:solidFill>
                <a:srgbClr val="000000"/>
              </a:solidFill>
              <a:effectLst/>
              <a:latin typeface="Cambria" panose="02040503050406030204" pitchFamily="18" charset="0"/>
              <a:ea typeface="Cambria" panose="02040503050406030204" pitchFamily="18" charset="0"/>
            </a:endParaRPr>
          </a:p>
          <a:p>
            <a:pPr algn="l" fontAlgn="base"/>
            <a:endParaRPr lang="en-US" sz="1000" b="1" i="0">
              <a:solidFill>
                <a:srgbClr val="000000"/>
              </a:solidFill>
              <a:effectLst/>
              <a:latin typeface="Cambria" panose="02040503050406030204" pitchFamily="18" charset="0"/>
              <a:ea typeface="Cambria" panose="02040503050406030204" pitchFamily="18" charset="0"/>
            </a:endParaRPr>
          </a:p>
          <a:p>
            <a:pPr algn="l" fontAlgn="base"/>
            <a:endParaRPr lang="en-US" sz="1000" b="1">
              <a:solidFill>
                <a:srgbClr val="000000"/>
              </a:solidFill>
              <a:latin typeface="Cambria" panose="02040503050406030204" pitchFamily="18" charset="0"/>
              <a:ea typeface="Cambria" panose="02040503050406030204" pitchFamily="18" charset="0"/>
            </a:endParaRPr>
          </a:p>
          <a:p>
            <a:pPr algn="l" fontAlgn="base"/>
            <a:endParaRPr lang="en-US" sz="1000" b="1" i="0">
              <a:solidFill>
                <a:srgbClr val="000000"/>
              </a:solidFill>
              <a:effectLst/>
              <a:latin typeface="Cambria" panose="02040503050406030204" pitchFamily="18" charset="0"/>
              <a:ea typeface="Cambria" panose="02040503050406030204" pitchFamily="18" charset="0"/>
            </a:endParaRPr>
          </a:p>
          <a:p>
            <a:pPr algn="l" fontAlgn="base"/>
            <a:endParaRPr lang="en-US" sz="1000" b="1">
              <a:solidFill>
                <a:srgbClr val="000000"/>
              </a:solidFill>
              <a:latin typeface="Cambria" panose="02040503050406030204" pitchFamily="18" charset="0"/>
              <a:ea typeface="Cambria" panose="02040503050406030204" pitchFamily="18" charset="0"/>
            </a:endParaRPr>
          </a:p>
          <a:p>
            <a:pPr algn="l" fontAlgn="base"/>
            <a:endParaRPr lang="en-US" sz="1000" b="1" i="0">
              <a:solidFill>
                <a:srgbClr val="000000"/>
              </a:solidFill>
              <a:effectLst/>
              <a:latin typeface="Cambria" panose="02040503050406030204" pitchFamily="18" charset="0"/>
              <a:ea typeface="Cambria" panose="02040503050406030204" pitchFamily="18" charset="0"/>
            </a:endParaRPr>
          </a:p>
          <a:p>
            <a:pPr algn="l" fontAlgn="base"/>
            <a:endParaRPr lang="en-US" sz="1000" b="1">
              <a:solidFill>
                <a:srgbClr val="000000"/>
              </a:solidFill>
              <a:latin typeface="Cambria" panose="02040503050406030204" pitchFamily="18" charset="0"/>
              <a:ea typeface="Cambria" panose="02040503050406030204" pitchFamily="18" charset="0"/>
            </a:endParaRPr>
          </a:p>
          <a:p>
            <a:pPr algn="l" fontAlgn="base"/>
            <a:endParaRPr lang="en-US" sz="1000" b="1" i="0">
              <a:solidFill>
                <a:srgbClr val="000000"/>
              </a:solidFill>
              <a:effectLst/>
              <a:latin typeface="Cambria" panose="02040503050406030204" pitchFamily="18" charset="0"/>
              <a:ea typeface="Cambria" panose="02040503050406030204" pitchFamily="18" charset="0"/>
            </a:endParaRPr>
          </a:p>
          <a:p>
            <a:pPr algn="l" fontAlgn="base"/>
            <a:endParaRPr lang="en-US" sz="1000" b="1">
              <a:solidFill>
                <a:srgbClr val="000000"/>
              </a:solidFill>
              <a:latin typeface="Cambria" panose="02040503050406030204" pitchFamily="18" charset="0"/>
              <a:ea typeface="Cambria" panose="02040503050406030204" pitchFamily="18" charset="0"/>
            </a:endParaRPr>
          </a:p>
          <a:p>
            <a:pPr algn="l" fontAlgn="base"/>
            <a:endParaRPr lang="en-US" sz="1000" b="1" i="0">
              <a:solidFill>
                <a:srgbClr val="000000"/>
              </a:solidFill>
              <a:effectLst/>
              <a:latin typeface="Cambria" panose="02040503050406030204" pitchFamily="18" charset="0"/>
              <a:ea typeface="Cambria" panose="02040503050406030204" pitchFamily="18" charset="0"/>
            </a:endParaRPr>
          </a:p>
          <a:p>
            <a:pPr algn="l" fontAlgn="base"/>
            <a:endParaRPr lang="en-US" sz="1000" b="1">
              <a:solidFill>
                <a:srgbClr val="000000"/>
              </a:solidFill>
              <a:latin typeface="Cambria" panose="02040503050406030204" pitchFamily="18" charset="0"/>
              <a:ea typeface="Cambria" panose="02040503050406030204" pitchFamily="18" charset="0"/>
            </a:endParaRPr>
          </a:p>
          <a:p>
            <a:pPr algn="l" fontAlgn="base"/>
            <a:endParaRPr lang="en-US" sz="1000" b="1" i="0">
              <a:solidFill>
                <a:srgbClr val="000000"/>
              </a:solidFill>
              <a:effectLst/>
              <a:latin typeface="Cambria" panose="02040503050406030204" pitchFamily="18" charset="0"/>
              <a:ea typeface="Cambria" panose="02040503050406030204" pitchFamily="18" charset="0"/>
            </a:endParaRPr>
          </a:p>
          <a:p>
            <a:pPr algn="l" fontAlgn="base"/>
            <a:endParaRPr lang="en-US" sz="1000" b="1" i="0">
              <a:solidFill>
                <a:srgbClr val="000000"/>
              </a:solidFill>
              <a:effectLst/>
              <a:latin typeface="Cambria" panose="02040503050406030204" pitchFamily="18" charset="0"/>
              <a:ea typeface="Cambria" panose="02040503050406030204" pitchFamily="18" charset="0"/>
            </a:endParaRPr>
          </a:p>
          <a:p>
            <a:pPr algn="l" fontAlgn="base"/>
            <a:r>
              <a:rPr lang="en-US" sz="1000" b="1" i="0">
                <a:solidFill>
                  <a:srgbClr val="000000"/>
                </a:solidFill>
                <a:effectLst/>
                <a:latin typeface="Cambria" panose="02040503050406030204" pitchFamily="18" charset="0"/>
                <a:ea typeface="Cambria" panose="02040503050406030204" pitchFamily="18" charset="0"/>
              </a:rPr>
              <a:t>Madison Insurance</a:t>
            </a:r>
            <a:r>
              <a:rPr lang="en-US" sz="1000" b="0" i="0">
                <a:solidFill>
                  <a:srgbClr val="000000"/>
                </a:solidFill>
                <a:effectLst/>
                <a:latin typeface="Cambria" panose="02040503050406030204" pitchFamily="18" charset="0"/>
                <a:ea typeface="Cambria" panose="02040503050406030204" pitchFamily="18" charset="0"/>
              </a:rPr>
              <a:t>:</a:t>
            </a:r>
          </a:p>
          <a:p>
            <a:pPr algn="l" fontAlgn="base"/>
            <a:r>
              <a:rPr lang="en-US" sz="1000" b="0" i="0" err="1">
                <a:solidFill>
                  <a:srgbClr val="000000"/>
                </a:solidFill>
                <a:effectLst/>
                <a:latin typeface="Cambria" panose="02040503050406030204" pitchFamily="18" charset="0"/>
                <a:ea typeface="Cambria" panose="02040503050406030204" pitchFamily="18" charset="0"/>
                <a:hlinkClick r:id="rId4"/>
              </a:rPr>
              <a:t>eric.ngundi@madison.co.ke</a:t>
            </a:r>
            <a:r>
              <a:rPr lang="en-US" sz="1000" b="0" i="0" err="1">
                <a:solidFill>
                  <a:srgbClr val="000000"/>
                </a:solidFill>
                <a:effectLst/>
                <a:latin typeface="Cambria" panose="02040503050406030204" pitchFamily="18" charset="0"/>
                <a:ea typeface="Cambria" panose="02040503050406030204" pitchFamily="18" charset="0"/>
                <a:hlinkClick r:id="rId5"/>
              </a:rPr>
              <a:t>anthony.mwangi@madison.co.ke</a:t>
            </a:r>
            <a:endParaRPr lang="en-US" sz="1000" b="0" i="0">
              <a:solidFill>
                <a:srgbClr val="000000"/>
              </a:solidFill>
              <a:effectLst/>
              <a:latin typeface="Cambria" panose="02040503050406030204" pitchFamily="18" charset="0"/>
              <a:ea typeface="Cambria" panose="02040503050406030204" pitchFamily="18" charset="0"/>
            </a:endParaRPr>
          </a:p>
          <a:p>
            <a:pPr algn="l" fontAlgn="base"/>
            <a:r>
              <a:rPr lang="en-US" sz="1000" b="0" i="0">
                <a:solidFill>
                  <a:srgbClr val="000000"/>
                </a:solidFill>
                <a:effectLst/>
                <a:latin typeface="Cambria" panose="02040503050406030204" pitchFamily="18" charset="0"/>
                <a:ea typeface="Cambria" panose="02040503050406030204" pitchFamily="18" charset="0"/>
                <a:hlinkClick r:id="rId6"/>
              </a:rPr>
              <a:t>francisca.wamugunda@madison.co.ke</a:t>
            </a:r>
            <a:br>
              <a:rPr lang="en-US" sz="1000" b="1" i="0">
                <a:solidFill>
                  <a:srgbClr val="000000"/>
                </a:solidFill>
                <a:effectLst/>
                <a:latin typeface="Cambria" panose="02040503050406030204" pitchFamily="18" charset="0"/>
                <a:ea typeface="Cambria" panose="02040503050406030204" pitchFamily="18" charset="0"/>
              </a:rPr>
            </a:br>
            <a:endParaRPr lang="en-US" sz="1000" b="0" i="0">
              <a:solidFill>
                <a:srgbClr val="000000"/>
              </a:solidFill>
              <a:effectLst/>
              <a:latin typeface="Cambria" panose="02040503050406030204" pitchFamily="18" charset="0"/>
              <a:ea typeface="Cambria" panose="02040503050406030204" pitchFamily="18" charset="0"/>
            </a:endParaRPr>
          </a:p>
          <a:p>
            <a:pPr algn="l" fontAlgn="base"/>
            <a:r>
              <a:rPr lang="en-US" sz="1000" b="1" i="0">
                <a:solidFill>
                  <a:srgbClr val="000000"/>
                </a:solidFill>
                <a:effectLst/>
                <a:latin typeface="Cambria" panose="02040503050406030204" pitchFamily="18" charset="0"/>
                <a:ea typeface="Cambria" panose="02040503050406030204" pitchFamily="18" charset="0"/>
              </a:rPr>
              <a:t>UAP/Old Mutual Insurance:</a:t>
            </a:r>
            <a:endParaRPr lang="en-US" sz="1000" b="0" i="0">
              <a:solidFill>
                <a:srgbClr val="000000"/>
              </a:solidFill>
              <a:effectLst/>
              <a:latin typeface="Cambria" panose="02040503050406030204" pitchFamily="18" charset="0"/>
              <a:ea typeface="Cambria" panose="02040503050406030204" pitchFamily="18" charset="0"/>
            </a:endParaRPr>
          </a:p>
          <a:p>
            <a:pPr algn="l" fontAlgn="base"/>
            <a:r>
              <a:rPr lang="en-US" sz="1000" b="0" i="0">
                <a:solidFill>
                  <a:srgbClr val="000000"/>
                </a:solidFill>
                <a:effectLst/>
                <a:latin typeface="Cambria" panose="02040503050406030204" pitchFamily="18" charset="0"/>
                <a:ea typeface="Cambria" panose="02040503050406030204" pitchFamily="18" charset="0"/>
              </a:rPr>
              <a:t>Beth </a:t>
            </a:r>
            <a:r>
              <a:rPr lang="en-US" sz="1000" b="0" i="0" err="1">
                <a:solidFill>
                  <a:srgbClr val="000000"/>
                </a:solidFill>
                <a:effectLst/>
                <a:latin typeface="Cambria" panose="02040503050406030204" pitchFamily="18" charset="0"/>
                <a:ea typeface="Cambria" panose="02040503050406030204" pitchFamily="18" charset="0"/>
              </a:rPr>
              <a:t>Maina</a:t>
            </a:r>
            <a:r>
              <a:rPr lang="en-US" sz="1000" b="0" i="0">
                <a:solidFill>
                  <a:srgbClr val="000000"/>
                </a:solidFill>
                <a:effectLst/>
                <a:latin typeface="Cambria" panose="02040503050406030204" pitchFamily="18" charset="0"/>
                <a:ea typeface="Cambria" panose="02040503050406030204" pitchFamily="18" charset="0"/>
              </a:rPr>
              <a:t>: </a:t>
            </a:r>
            <a:r>
              <a:rPr lang="en-US" sz="1000" b="0" i="0">
                <a:solidFill>
                  <a:srgbClr val="000000"/>
                </a:solidFill>
                <a:effectLst/>
                <a:latin typeface="Cambria" panose="02040503050406030204" pitchFamily="18" charset="0"/>
                <a:ea typeface="Cambria" panose="02040503050406030204" pitchFamily="18" charset="0"/>
                <a:hlinkClick r:id="rId7"/>
              </a:rPr>
              <a:t>BMaina@UAP-GROUP.COM</a:t>
            </a:r>
            <a:endParaRPr lang="en-US" sz="1000" b="0" i="0">
              <a:solidFill>
                <a:srgbClr val="000000"/>
              </a:solidFill>
              <a:effectLst/>
              <a:latin typeface="Cambria" panose="02040503050406030204" pitchFamily="18" charset="0"/>
              <a:ea typeface="Cambria" panose="02040503050406030204" pitchFamily="18" charset="0"/>
            </a:endParaRPr>
          </a:p>
          <a:p>
            <a:pPr algn="l" fontAlgn="base"/>
            <a:r>
              <a:rPr lang="en-US" sz="1000" b="0" i="0">
                <a:solidFill>
                  <a:srgbClr val="000000"/>
                </a:solidFill>
                <a:effectLst/>
                <a:latin typeface="Cambria" panose="02040503050406030204" pitchFamily="18" charset="0"/>
                <a:ea typeface="Cambria" panose="02040503050406030204" pitchFamily="18" charset="0"/>
              </a:rPr>
              <a:t>Alice </a:t>
            </a:r>
            <a:r>
              <a:rPr lang="en-US" sz="1000" b="0" i="0" err="1">
                <a:solidFill>
                  <a:srgbClr val="000000"/>
                </a:solidFill>
                <a:effectLst/>
                <a:latin typeface="Cambria" panose="02040503050406030204" pitchFamily="18" charset="0"/>
                <a:ea typeface="Cambria" panose="02040503050406030204" pitchFamily="18" charset="0"/>
              </a:rPr>
              <a:t>Wachaga</a:t>
            </a:r>
            <a:r>
              <a:rPr lang="en-US" sz="1000" b="0" i="0">
                <a:solidFill>
                  <a:srgbClr val="000000"/>
                </a:solidFill>
                <a:effectLst/>
                <a:latin typeface="Cambria" panose="02040503050406030204" pitchFamily="18" charset="0"/>
                <a:ea typeface="Cambria" panose="02040503050406030204" pitchFamily="18" charset="0"/>
              </a:rPr>
              <a:t>: </a:t>
            </a:r>
            <a:r>
              <a:rPr lang="en-US" sz="1000" b="0" i="0">
                <a:solidFill>
                  <a:srgbClr val="000000"/>
                </a:solidFill>
                <a:effectLst/>
                <a:latin typeface="Cambria" panose="02040503050406030204" pitchFamily="18" charset="0"/>
                <a:ea typeface="Cambria" panose="02040503050406030204" pitchFamily="18" charset="0"/>
                <a:hlinkClick r:id="rId8"/>
              </a:rPr>
              <a:t>awachaga@UAP-GROUP.COM</a:t>
            </a:r>
            <a:endParaRPr lang="en-US" sz="1000" b="0" i="0">
              <a:solidFill>
                <a:srgbClr val="000000"/>
              </a:solidFill>
              <a:effectLst/>
              <a:latin typeface="Cambria" panose="02040503050406030204" pitchFamily="18" charset="0"/>
              <a:ea typeface="Cambria" panose="02040503050406030204" pitchFamily="18" charset="0"/>
            </a:endParaRPr>
          </a:p>
          <a:p>
            <a:pPr algn="l" fontAlgn="base"/>
            <a:r>
              <a:rPr lang="en-US" sz="1000" b="0" i="0">
                <a:solidFill>
                  <a:srgbClr val="000000"/>
                </a:solidFill>
                <a:effectLst/>
                <a:latin typeface="Cambria" panose="02040503050406030204" pitchFamily="18" charset="0"/>
                <a:ea typeface="Cambria" panose="02040503050406030204" pitchFamily="18" charset="0"/>
              </a:rPr>
              <a:t>Sarah Wairimu: </a:t>
            </a:r>
            <a:r>
              <a:rPr lang="en-US" sz="1000" b="0" i="0">
                <a:solidFill>
                  <a:srgbClr val="000000"/>
                </a:solidFill>
                <a:effectLst/>
                <a:latin typeface="Cambria" panose="02040503050406030204" pitchFamily="18" charset="0"/>
                <a:ea typeface="Cambria" panose="02040503050406030204" pitchFamily="18" charset="0"/>
                <a:hlinkClick r:id="rId9"/>
              </a:rPr>
              <a:t>SWairimu@UAP-GROUP.COM</a:t>
            </a:r>
            <a:endParaRPr lang="en-US" sz="1000" b="0" i="0">
              <a:solidFill>
                <a:srgbClr val="000000"/>
              </a:solidFill>
              <a:effectLst/>
              <a:latin typeface="Cambria" panose="02040503050406030204" pitchFamily="18" charset="0"/>
              <a:ea typeface="Cambria" panose="02040503050406030204" pitchFamily="18" charset="0"/>
            </a:endParaRPr>
          </a:p>
          <a:p>
            <a:pPr algn="l" fontAlgn="base"/>
            <a:r>
              <a:rPr lang="en-US" sz="1000" b="0" i="0">
                <a:solidFill>
                  <a:srgbClr val="000000"/>
                </a:solidFill>
                <a:effectLst/>
                <a:latin typeface="Cambria" panose="02040503050406030204" pitchFamily="18" charset="0"/>
                <a:ea typeface="Cambria" panose="02040503050406030204" pitchFamily="18" charset="0"/>
              </a:rPr>
              <a:t>Rodney </a:t>
            </a:r>
            <a:r>
              <a:rPr lang="en-US" sz="1000" b="0" i="0" err="1">
                <a:solidFill>
                  <a:srgbClr val="000000"/>
                </a:solidFill>
                <a:effectLst/>
                <a:latin typeface="Cambria" panose="02040503050406030204" pitchFamily="18" charset="0"/>
                <a:ea typeface="Cambria" panose="02040503050406030204" pitchFamily="18" charset="0"/>
              </a:rPr>
              <a:t>Chege</a:t>
            </a:r>
            <a:r>
              <a:rPr lang="en-US" sz="1000" b="0" i="0">
                <a:solidFill>
                  <a:srgbClr val="000000"/>
                </a:solidFill>
                <a:effectLst/>
                <a:latin typeface="Cambria" panose="02040503050406030204" pitchFamily="18" charset="0"/>
                <a:ea typeface="Cambria" panose="02040503050406030204" pitchFamily="18" charset="0"/>
              </a:rPr>
              <a:t>: </a:t>
            </a:r>
            <a:r>
              <a:rPr lang="en-US" sz="1000" b="0" i="0">
                <a:solidFill>
                  <a:srgbClr val="000000"/>
                </a:solidFill>
                <a:effectLst/>
                <a:latin typeface="Cambria" panose="02040503050406030204" pitchFamily="18" charset="0"/>
                <a:ea typeface="Cambria" panose="02040503050406030204" pitchFamily="18" charset="0"/>
                <a:hlinkClick r:id="rId10"/>
              </a:rPr>
              <a:t>RChege@UAP-GROUP.COM</a:t>
            </a:r>
            <a:endParaRPr lang="en-US" sz="1000" b="0" i="0">
              <a:solidFill>
                <a:srgbClr val="000000"/>
              </a:solidFill>
              <a:effectLst/>
              <a:latin typeface="Cambria" panose="02040503050406030204" pitchFamily="18" charset="0"/>
              <a:ea typeface="Cambria" panose="02040503050406030204" pitchFamily="18" charset="0"/>
            </a:endParaRPr>
          </a:p>
          <a:p>
            <a:pPr algn="l" fontAlgn="base"/>
            <a:r>
              <a:rPr lang="en-US" sz="1000" b="0" i="0">
                <a:solidFill>
                  <a:srgbClr val="000000"/>
                </a:solidFill>
                <a:effectLst/>
                <a:latin typeface="Cambria" panose="02040503050406030204" pitchFamily="18" charset="0"/>
                <a:ea typeface="Cambria" panose="02040503050406030204" pitchFamily="18" charset="0"/>
              </a:rPr>
              <a:t>Patricia </a:t>
            </a:r>
            <a:r>
              <a:rPr lang="en-US" sz="1000" b="0" i="0" err="1">
                <a:solidFill>
                  <a:srgbClr val="000000"/>
                </a:solidFill>
                <a:effectLst/>
                <a:latin typeface="Cambria" panose="02040503050406030204" pitchFamily="18" charset="0"/>
                <a:ea typeface="Cambria" panose="02040503050406030204" pitchFamily="18" charset="0"/>
              </a:rPr>
              <a:t>Kiarie</a:t>
            </a:r>
            <a:r>
              <a:rPr lang="en-US" sz="1000" b="0" i="0">
                <a:solidFill>
                  <a:srgbClr val="000000"/>
                </a:solidFill>
                <a:effectLst/>
                <a:latin typeface="Cambria" panose="02040503050406030204" pitchFamily="18" charset="0"/>
                <a:ea typeface="Cambria" panose="02040503050406030204" pitchFamily="18" charset="0"/>
              </a:rPr>
              <a:t>: </a:t>
            </a:r>
            <a:r>
              <a:rPr lang="en-US" sz="1000" b="0" i="0">
                <a:solidFill>
                  <a:srgbClr val="000000"/>
                </a:solidFill>
                <a:effectLst/>
                <a:latin typeface="Cambria" panose="02040503050406030204" pitchFamily="18" charset="0"/>
                <a:ea typeface="Cambria" panose="02040503050406030204" pitchFamily="18" charset="0"/>
                <a:hlinkClick r:id="rId11"/>
              </a:rPr>
              <a:t>pkiarie@UAP-GROUP.COM</a:t>
            </a:r>
            <a:endParaRPr lang="en-US" sz="1000" b="0" i="0">
              <a:solidFill>
                <a:srgbClr val="000000"/>
              </a:solidFill>
              <a:effectLst/>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69E04270-1254-42F2-B3B8-B3C527345E2F}"/>
              </a:ext>
            </a:extLst>
          </p:cNvPr>
          <p:cNvSpPr txBox="1"/>
          <p:nvPr/>
        </p:nvSpPr>
        <p:spPr>
          <a:xfrm>
            <a:off x="456407" y="1360725"/>
            <a:ext cx="4241707" cy="2246769"/>
          </a:xfrm>
          <a:prstGeom prst="rect">
            <a:avLst/>
          </a:prstGeom>
          <a:noFill/>
        </p:spPr>
        <p:txBody>
          <a:bodyPr wrap="square">
            <a:spAutoFit/>
          </a:bodyPr>
          <a:lstStyle/>
          <a:p>
            <a:pPr algn="l" fontAlgn="base"/>
            <a:r>
              <a:rPr lang="en-US" sz="1000" b="0" i="0">
                <a:solidFill>
                  <a:srgbClr val="000000"/>
                </a:solidFill>
                <a:effectLst/>
                <a:latin typeface="Cambria" panose="02040503050406030204" pitchFamily="18" charset="0"/>
                <a:ea typeface="Cambria" panose="02040503050406030204" pitchFamily="18" charset="0"/>
              </a:rPr>
              <a:t>Newly arrived and in the process of purchasing a vehicle? Remember that you are required by law to have third party liability insurance for your personal vehicle, with the sticker clearly displayed on the windshield </a:t>
            </a:r>
            <a:r>
              <a:rPr lang="en-US" sz="1000" b="0" i="0" u="sng">
                <a:solidFill>
                  <a:srgbClr val="000000"/>
                </a:solidFill>
                <a:effectLst/>
                <a:latin typeface="Cambria" panose="02040503050406030204" pitchFamily="18" charset="0"/>
                <a:ea typeface="Cambria" panose="02040503050406030204" pitchFamily="18" charset="0"/>
              </a:rPr>
              <a:t>at all times</a:t>
            </a:r>
            <a:r>
              <a:rPr lang="en-US" sz="1000" b="0" i="0">
                <a:solidFill>
                  <a:srgbClr val="000000"/>
                </a:solidFill>
                <a:effectLst/>
                <a:latin typeface="Cambria" panose="02040503050406030204" pitchFamily="18" charset="0"/>
                <a:ea typeface="Cambria" panose="02040503050406030204" pitchFamily="18" charset="0"/>
              </a:rPr>
              <a:t>. You will need your vehicle's log book (a.k.a. title) to start this process. Contact your GSO Customs and Shipping assistant who will provide you with the appropriate paperwork. </a:t>
            </a:r>
            <a:br>
              <a:rPr lang="en-US" sz="1000" b="0" i="0">
                <a:solidFill>
                  <a:srgbClr val="000000"/>
                </a:solidFill>
                <a:effectLst/>
                <a:latin typeface="Cambria" panose="02040503050406030204" pitchFamily="18" charset="0"/>
                <a:ea typeface="Cambria" panose="02040503050406030204" pitchFamily="18" charset="0"/>
              </a:rPr>
            </a:br>
            <a:endParaRPr lang="en-US" sz="1000" b="0" i="0">
              <a:solidFill>
                <a:srgbClr val="000000"/>
              </a:solidFill>
              <a:effectLst/>
              <a:latin typeface="Cambria" panose="02040503050406030204" pitchFamily="18" charset="0"/>
              <a:ea typeface="Cambria" panose="02040503050406030204" pitchFamily="18" charset="0"/>
            </a:endParaRPr>
          </a:p>
          <a:p>
            <a:pPr algn="l" fontAlgn="base"/>
            <a:r>
              <a:rPr lang="en-US" sz="1000" b="1" i="0">
                <a:solidFill>
                  <a:srgbClr val="000000"/>
                </a:solidFill>
                <a:effectLst/>
                <a:latin typeface="Cambria" panose="02040503050406030204" pitchFamily="18" charset="0"/>
                <a:ea typeface="Cambria" panose="02040503050406030204" pitchFamily="18" charset="0"/>
              </a:rPr>
              <a:t>Don't forget to check the expiration of your insurance stickers!</a:t>
            </a:r>
            <a:r>
              <a:rPr lang="en-US" sz="1000" b="0" i="0">
                <a:solidFill>
                  <a:srgbClr val="000000"/>
                </a:solidFill>
                <a:effectLst/>
                <a:latin typeface="Cambria" panose="02040503050406030204" pitchFamily="18" charset="0"/>
                <a:ea typeface="Cambria" panose="02040503050406030204" pitchFamily="18" charset="0"/>
              </a:rPr>
              <a:t> If your insurance is expired, you can be stopped by the police. To renew, contact your insurance provider directly. They can process your renewal and email you a copy of your new sticker to print and affix to your front window. If you need a sticker to attach it to the windshield, we have some available in the CLO office (and on the </a:t>
            </a:r>
          </a:p>
          <a:p>
            <a:pPr algn="l" fontAlgn="base"/>
            <a:r>
              <a:rPr lang="en-US" sz="1000" b="0" i="0">
                <a:solidFill>
                  <a:srgbClr val="000000"/>
                </a:solidFill>
                <a:effectLst/>
                <a:latin typeface="Cambria" panose="02040503050406030204" pitchFamily="18" charset="0"/>
                <a:ea typeface="Cambria" panose="02040503050406030204" pitchFamily="18" charset="0"/>
              </a:rPr>
              <a:t>coffee table in the outer CLO lounge area). </a:t>
            </a:r>
          </a:p>
        </p:txBody>
      </p:sp>
    </p:spTree>
    <p:extLst>
      <p:ext uri="{BB962C8B-B14F-4D97-AF65-F5344CB8AC3E}">
        <p14:creationId xmlns:p14="http://schemas.microsoft.com/office/powerpoint/2010/main" val="3910418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2">
            <a:extLst>
              <a:ext uri="{FF2B5EF4-FFF2-40B4-BE49-F238E27FC236}">
                <a16:creationId xmlns:a16="http://schemas.microsoft.com/office/drawing/2014/main" id="{CAB91F2A-7D3C-4FD1-969B-DCF052357BC7}"/>
              </a:ext>
            </a:extLst>
          </p:cNvPr>
          <p:cNvSpPr txBox="1">
            <a:spLocks noChangeArrowheads="1"/>
          </p:cNvSpPr>
          <p:nvPr/>
        </p:nvSpPr>
        <p:spPr bwMode="auto">
          <a:xfrm>
            <a:off x="457200" y="420624"/>
            <a:ext cx="6858793" cy="494344"/>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520">
                <a:solidFill>
                  <a:srgbClr val="FFFFFF"/>
                </a:solidFill>
                <a:latin typeface="Cambria" panose="02040503050406030204" pitchFamily="18" charset="0"/>
                <a:ea typeface="Cambria" panose="02040503050406030204" pitchFamily="18" charset="0"/>
              </a:rPr>
              <a:t>CLO UPDATES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 name="Text Box 12">
            <a:extLst>
              <a:ext uri="{FF2B5EF4-FFF2-40B4-BE49-F238E27FC236}">
                <a16:creationId xmlns:a16="http://schemas.microsoft.com/office/drawing/2014/main" id="{9C383F5C-4271-4D48-86A8-5A87B8B4C908}"/>
              </a:ext>
            </a:extLst>
          </p:cNvPr>
          <p:cNvSpPr txBox="1">
            <a:spLocks noChangeArrowheads="1"/>
          </p:cNvSpPr>
          <p:nvPr/>
        </p:nvSpPr>
        <p:spPr bwMode="auto">
          <a:xfrm>
            <a:off x="457200" y="934733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000" b="1">
                <a:solidFill>
                  <a:srgbClr val="FFFFFF"/>
                </a:solidFill>
                <a:latin typeface="Times New Roman" panose="02020603050405020304" pitchFamily="18" charset="0"/>
              </a:rPr>
              <a:t>11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 name="Text Box 2">
            <a:extLst>
              <a:ext uri="{FF2B5EF4-FFF2-40B4-BE49-F238E27FC236}">
                <a16:creationId xmlns:a16="http://schemas.microsoft.com/office/drawing/2014/main" id="{DBE47FD6-6FB4-4B00-8AD3-E8CBD9A4C25D}"/>
              </a:ext>
            </a:extLst>
          </p:cNvPr>
          <p:cNvSpPr txBox="1">
            <a:spLocks noChangeArrowheads="1"/>
          </p:cNvSpPr>
          <p:nvPr/>
        </p:nvSpPr>
        <p:spPr bwMode="auto">
          <a:xfrm>
            <a:off x="457200" y="420624"/>
            <a:ext cx="6858793" cy="494344"/>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520">
                <a:solidFill>
                  <a:srgbClr val="FFFFFF"/>
                </a:solidFill>
                <a:latin typeface="Cambria" panose="02040503050406030204" pitchFamily="18" charset="0"/>
                <a:ea typeface="Cambria" panose="02040503050406030204" pitchFamily="18" charset="0"/>
              </a:rPr>
              <a:t>CLO UPDATES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Text Box 12">
            <a:extLst>
              <a:ext uri="{FF2B5EF4-FFF2-40B4-BE49-F238E27FC236}">
                <a16:creationId xmlns:a16="http://schemas.microsoft.com/office/drawing/2014/main" id="{89272E75-1B72-42F7-AB0F-7A58C59C53A7}"/>
              </a:ext>
            </a:extLst>
          </p:cNvPr>
          <p:cNvSpPr txBox="1">
            <a:spLocks noChangeArrowheads="1"/>
          </p:cNvSpPr>
          <p:nvPr/>
        </p:nvSpPr>
        <p:spPr bwMode="auto">
          <a:xfrm>
            <a:off x="457200" y="934733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000" b="1">
                <a:solidFill>
                  <a:srgbClr val="FFFFFF"/>
                </a:solidFill>
                <a:latin typeface="Times New Roman" panose="02020603050405020304" pitchFamily="18" charset="0"/>
              </a:rPr>
              <a:t>14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 name="Text Box 2">
            <a:extLst>
              <a:ext uri="{FF2B5EF4-FFF2-40B4-BE49-F238E27FC236}">
                <a16:creationId xmlns:a16="http://schemas.microsoft.com/office/drawing/2014/main" id="{B839A6BC-BD02-41F4-8344-E8FA784B0B98}"/>
              </a:ext>
            </a:extLst>
          </p:cNvPr>
          <p:cNvSpPr txBox="1">
            <a:spLocks noChangeArrowheads="1"/>
          </p:cNvSpPr>
          <p:nvPr/>
        </p:nvSpPr>
        <p:spPr bwMode="auto">
          <a:xfrm>
            <a:off x="429828" y="420624"/>
            <a:ext cx="6886166" cy="494344"/>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520">
                <a:solidFill>
                  <a:srgbClr val="FFFFFF"/>
                </a:solidFill>
                <a:latin typeface="Cambria" panose="02040503050406030204" pitchFamily="18" charset="0"/>
                <a:ea typeface="Cambria" panose="02040503050406030204" pitchFamily="18" charset="0"/>
              </a:rPr>
              <a:t>CLO &amp; AEA UPDATES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 name="Text Box 12">
            <a:extLst>
              <a:ext uri="{FF2B5EF4-FFF2-40B4-BE49-F238E27FC236}">
                <a16:creationId xmlns:a16="http://schemas.microsoft.com/office/drawing/2014/main" id="{7FA0A46A-1C2C-40C7-A147-31ACFF1080EB}"/>
              </a:ext>
            </a:extLst>
          </p:cNvPr>
          <p:cNvSpPr txBox="1">
            <a:spLocks noChangeArrowheads="1"/>
          </p:cNvSpPr>
          <p:nvPr/>
        </p:nvSpPr>
        <p:spPr bwMode="auto">
          <a:xfrm>
            <a:off x="457200" y="934733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000" b="1">
                <a:solidFill>
                  <a:srgbClr val="FFFFFF"/>
                </a:solidFill>
                <a:latin typeface="Times New Roman" panose="02020603050405020304" pitchFamily="18" charset="0"/>
              </a:rPr>
              <a:t>13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24" name="Picture 23" descr="Text&#10;&#10;Description automatically generated">
            <a:extLst>
              <a:ext uri="{FF2B5EF4-FFF2-40B4-BE49-F238E27FC236}">
                <a16:creationId xmlns:a16="http://schemas.microsoft.com/office/drawing/2014/main" id="{4E4E363E-8BC5-4103-9DBB-B8A7865DD5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8915" y="7108009"/>
            <a:ext cx="3917079" cy="2203357"/>
          </a:xfrm>
          <a:prstGeom prst="rect">
            <a:avLst/>
          </a:prstGeom>
        </p:spPr>
      </p:pic>
      <p:pic>
        <p:nvPicPr>
          <p:cNvPr id="3074" name="Picture 2" descr="Image preview">
            <a:extLst>
              <a:ext uri="{FF2B5EF4-FFF2-40B4-BE49-F238E27FC236}">
                <a16:creationId xmlns:a16="http://schemas.microsoft.com/office/drawing/2014/main" id="{5AB4640B-80B4-424F-91B3-34F184B224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3669" y="4744417"/>
            <a:ext cx="3914884" cy="220335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47020F9-9F14-4DFF-93C9-B4B1AA9C0550}"/>
              </a:ext>
            </a:extLst>
          </p:cNvPr>
          <p:cNvSpPr txBox="1"/>
          <p:nvPr/>
        </p:nvSpPr>
        <p:spPr>
          <a:xfrm>
            <a:off x="4042885" y="1957483"/>
            <a:ext cx="3273108" cy="2677656"/>
          </a:xfrm>
          <a:prstGeom prst="rect">
            <a:avLst/>
          </a:prstGeom>
          <a:solidFill>
            <a:schemeClr val="accent1">
              <a:lumMod val="40000"/>
              <a:lumOff val="60000"/>
            </a:schemeClr>
          </a:solidFill>
          <a:ln>
            <a:solidFill>
              <a:schemeClr val="accent1">
                <a:lumMod val="50000"/>
              </a:schemeClr>
            </a:solidFill>
          </a:ln>
        </p:spPr>
        <p:txBody>
          <a:bodyPr wrap="square">
            <a:spAutoFit/>
          </a:bodyPr>
          <a:lstStyle/>
          <a:p>
            <a:pPr marL="0" marR="0" algn="l" fontAlgn="base">
              <a:spcBef>
                <a:spcPts val="0"/>
              </a:spcBef>
              <a:spcAft>
                <a:spcPts val="0"/>
              </a:spcAft>
            </a:pPr>
            <a:r>
              <a:rPr lang="en-US" sz="1400" b="0" i="0">
                <a:solidFill>
                  <a:srgbClr val="000000"/>
                </a:solidFill>
                <a:effectLst/>
                <a:latin typeface="Cambria" panose="02040503050406030204" pitchFamily="18" charset="0"/>
                <a:ea typeface="Cambria" panose="02040503050406030204" pitchFamily="18" charset="0"/>
              </a:rPr>
              <a:t>Trivia is back, and this time with two guest hosts</a:t>
            </a:r>
            <a:r>
              <a:rPr lang="en-US" sz="1400" b="0" i="0">
                <a:solidFill>
                  <a:srgbClr val="201F1E"/>
                </a:solidFill>
                <a:effectLst/>
                <a:latin typeface="Cambria" panose="02040503050406030204" pitchFamily="18" charset="0"/>
                <a:ea typeface="Cambria" panose="02040503050406030204" pitchFamily="18" charset="0"/>
              </a:rPr>
              <a:t> </a:t>
            </a:r>
            <a:r>
              <a:rPr lang="en-US" sz="1400" b="0" i="0">
                <a:solidFill>
                  <a:srgbClr val="000000"/>
                </a:solidFill>
                <a:effectLst/>
                <a:latin typeface="Cambria" panose="02040503050406030204" pitchFamily="18" charset="0"/>
                <a:ea typeface="Cambria" panose="02040503050406030204" pitchFamily="18" charset="0"/>
              </a:rPr>
              <a:t>from last month's winning team, Kevan Higgins and Mike Regal!</a:t>
            </a:r>
            <a:br>
              <a:rPr lang="en-US" sz="1400" b="0" i="0">
                <a:solidFill>
                  <a:srgbClr val="201F1E"/>
                </a:solidFill>
                <a:effectLst/>
                <a:latin typeface="Cambria" panose="02040503050406030204" pitchFamily="18" charset="0"/>
                <a:ea typeface="Cambria" panose="02040503050406030204" pitchFamily="18" charset="0"/>
              </a:rPr>
            </a:br>
            <a:endParaRPr lang="en-US" sz="1400" b="0" i="0">
              <a:solidFill>
                <a:srgbClr val="201F1E"/>
              </a:solidFill>
              <a:effectLst/>
              <a:latin typeface="Cambria" panose="02040503050406030204" pitchFamily="18" charset="0"/>
              <a:ea typeface="Cambria" panose="02040503050406030204" pitchFamily="18" charset="0"/>
            </a:endParaRPr>
          </a:p>
          <a:p>
            <a:pPr marL="0" marR="0" algn="l" fontAlgn="base">
              <a:spcBef>
                <a:spcPts val="0"/>
              </a:spcBef>
              <a:spcAft>
                <a:spcPts val="0"/>
              </a:spcAft>
            </a:pPr>
            <a:r>
              <a:rPr lang="en-US" sz="1400" b="0" i="0">
                <a:solidFill>
                  <a:srgbClr val="000000"/>
                </a:solidFill>
                <a:effectLst/>
                <a:latin typeface="Cambria" panose="02040503050406030204" pitchFamily="18" charset="0"/>
                <a:ea typeface="Cambria" panose="02040503050406030204" pitchFamily="18" charset="0"/>
              </a:rPr>
              <a:t>Team captains can register their teams here: </a:t>
            </a:r>
            <a:r>
              <a:rPr lang="en-US" sz="1400" b="0" i="0">
                <a:solidFill>
                  <a:srgbClr val="0000FF"/>
                </a:solidFill>
                <a:effectLst/>
                <a:latin typeface="Cambria" panose="02040503050406030204" pitchFamily="18" charset="0"/>
                <a:ea typeface="Cambria" panose="02040503050406030204" pitchFamily="18" charset="0"/>
                <a:hlinkClick r:id="rId4" tooltip="Original URL: https://forms.gle/3Qp3cAhPf9V55JTv8. Click or tap if you trust this link."/>
              </a:rPr>
              <a:t>https://forms.gle/3Qp3cAhPf9V55JTv8</a:t>
            </a:r>
            <a:r>
              <a:rPr lang="en-US" sz="1400" b="0" i="0">
                <a:solidFill>
                  <a:srgbClr val="000000"/>
                </a:solidFill>
                <a:effectLst/>
                <a:latin typeface="Cambria" panose="02040503050406030204" pitchFamily="18" charset="0"/>
                <a:ea typeface="Cambria" panose="02040503050406030204" pitchFamily="18" charset="0"/>
              </a:rPr>
              <a:t>. See flyer below for more details.</a:t>
            </a:r>
            <a:endParaRPr lang="en-US" sz="1400" b="0" i="0">
              <a:solidFill>
                <a:srgbClr val="201F1E"/>
              </a:solidFill>
              <a:effectLst/>
              <a:latin typeface="Cambria" panose="02040503050406030204" pitchFamily="18" charset="0"/>
              <a:ea typeface="Cambria" panose="02040503050406030204" pitchFamily="18" charset="0"/>
            </a:endParaRPr>
          </a:p>
          <a:p>
            <a:pPr marL="0" marR="0" algn="l" fontAlgn="base">
              <a:spcBef>
                <a:spcPts val="0"/>
              </a:spcBef>
              <a:spcAft>
                <a:spcPts val="0"/>
              </a:spcAft>
            </a:pPr>
            <a:r>
              <a:rPr lang="en-US" sz="1400" b="0" i="0">
                <a:solidFill>
                  <a:srgbClr val="000000"/>
                </a:solidFill>
                <a:effectLst/>
                <a:latin typeface="Cambria" panose="02040503050406030204" pitchFamily="18" charset="0"/>
                <a:ea typeface="Cambria" panose="02040503050406030204" pitchFamily="18" charset="0"/>
              </a:rPr>
              <a:t>Interested in participating but don’t have a team? Email </a:t>
            </a:r>
            <a:r>
              <a:rPr lang="en-US" sz="1400" b="0" i="0">
                <a:solidFill>
                  <a:srgbClr val="0000FF"/>
                </a:solidFill>
                <a:effectLst/>
                <a:latin typeface="Cambria" panose="02040503050406030204" pitchFamily="18" charset="0"/>
                <a:ea typeface="Cambria" panose="02040503050406030204" pitchFamily="18" charset="0"/>
                <a:hlinkClick r:id="rId5"/>
              </a:rPr>
              <a:t>CLONairobi@state.gov</a:t>
            </a:r>
            <a:r>
              <a:rPr lang="en-US" sz="1400" b="0" i="0">
                <a:solidFill>
                  <a:srgbClr val="000000"/>
                </a:solidFill>
                <a:effectLst/>
                <a:latin typeface="Cambria" panose="02040503050406030204" pitchFamily="18" charset="0"/>
                <a:ea typeface="Cambria" panose="02040503050406030204" pitchFamily="18" charset="0"/>
              </a:rPr>
              <a:t> and we’ll do our best to find you a team or create a team!</a:t>
            </a:r>
            <a:endParaRPr lang="en-US" sz="1400" b="0" i="0">
              <a:solidFill>
                <a:srgbClr val="201F1E"/>
              </a:solidFill>
              <a:effectLst/>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AEBE0B59-8D14-4E3E-983C-2C2E0E6C3BFC}"/>
              </a:ext>
            </a:extLst>
          </p:cNvPr>
          <p:cNvSpPr txBox="1"/>
          <p:nvPr/>
        </p:nvSpPr>
        <p:spPr>
          <a:xfrm>
            <a:off x="418354" y="1195131"/>
            <a:ext cx="3749388" cy="677108"/>
          </a:xfrm>
          <a:prstGeom prst="rect">
            <a:avLst/>
          </a:prstGeom>
          <a:noFill/>
        </p:spPr>
        <p:txBody>
          <a:bodyPr wrap="square">
            <a:spAutoFit/>
          </a:bodyPr>
          <a:lstStyle/>
          <a:p>
            <a:pPr marL="0" marR="0" algn="ctr" fontAlgn="base">
              <a:spcBef>
                <a:spcPts val="0"/>
              </a:spcBef>
              <a:spcAft>
                <a:spcPts val="0"/>
              </a:spcAft>
            </a:pPr>
            <a:r>
              <a:rPr lang="en-US" sz="2000" b="1" i="0">
                <a:solidFill>
                  <a:srgbClr val="201F1E"/>
                </a:solidFill>
                <a:effectLst/>
                <a:latin typeface="inherit"/>
              </a:rPr>
              <a:t>Community Welcome Event</a:t>
            </a:r>
            <a:br>
              <a:rPr lang="en-US" b="0" i="0">
                <a:solidFill>
                  <a:srgbClr val="201F1E"/>
                </a:solidFill>
                <a:effectLst/>
                <a:latin typeface="inherit"/>
              </a:rPr>
            </a:br>
            <a:endParaRPr lang="en-US">
              <a:solidFill>
                <a:srgbClr val="201F1E"/>
              </a:solidFill>
              <a:latin typeface="inherit"/>
            </a:endParaRPr>
          </a:p>
        </p:txBody>
      </p:sp>
      <p:pic>
        <p:nvPicPr>
          <p:cNvPr id="3076" name="Picture 4" descr="Image preview">
            <a:extLst>
              <a:ext uri="{FF2B5EF4-FFF2-40B4-BE49-F238E27FC236}">
                <a16:creationId xmlns:a16="http://schemas.microsoft.com/office/drawing/2014/main" id="{84B7D3E7-E3D0-4F10-80A6-604CDAACB33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6078"/>
          <a:stretch/>
        </p:blipFill>
        <p:spPr bwMode="auto">
          <a:xfrm>
            <a:off x="551749" y="1837090"/>
            <a:ext cx="3273108" cy="1569193"/>
          </a:xfrm>
          <a:prstGeom prst="rect">
            <a:avLst/>
          </a:prstGeom>
          <a:noFill/>
          <a:ln w="76200">
            <a:solidFill>
              <a:schemeClr val="accent1">
                <a:lumMod val="50000"/>
              </a:schemeClr>
            </a:solidFill>
          </a:ln>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47CF2952-06FE-4EB4-8CF0-841406E7107D}"/>
              </a:ext>
            </a:extLst>
          </p:cNvPr>
          <p:cNvSpPr txBox="1"/>
          <p:nvPr/>
        </p:nvSpPr>
        <p:spPr>
          <a:xfrm>
            <a:off x="411651" y="4477598"/>
            <a:ext cx="1243203" cy="1631216"/>
          </a:xfrm>
          <a:prstGeom prst="rect">
            <a:avLst/>
          </a:prstGeom>
          <a:noFill/>
        </p:spPr>
        <p:txBody>
          <a:bodyPr wrap="square">
            <a:spAutoFit/>
          </a:bodyPr>
          <a:lstStyle/>
          <a:p>
            <a:r>
              <a:rPr lang="en-US" sz="1000" b="0" i="0">
                <a:solidFill>
                  <a:srgbClr val="201F1E"/>
                </a:solidFill>
                <a:effectLst/>
                <a:latin typeface="Cambria" panose="02040503050406030204" pitchFamily="18" charset="0"/>
                <a:ea typeface="Cambria" panose="02040503050406030204" pitchFamily="18" charset="0"/>
              </a:rPr>
              <a:t>A special thank you goes out to Adam Darby (aka DJ Black Sunshine) for providing the tunes, Johana Silva for all her help organizing and supporting the event, CLO's</a:t>
            </a:r>
            <a:endParaRPr lang="en-US" sz="1000">
              <a:latin typeface="Cambria" panose="02040503050406030204" pitchFamily="18" charset="0"/>
              <a:ea typeface="Cambria" panose="02040503050406030204" pitchFamily="18" charset="0"/>
            </a:endParaRPr>
          </a:p>
        </p:txBody>
      </p:sp>
      <p:pic>
        <p:nvPicPr>
          <p:cNvPr id="3078" name="Picture 6" descr="Image preview">
            <a:extLst>
              <a:ext uri="{FF2B5EF4-FFF2-40B4-BE49-F238E27FC236}">
                <a16:creationId xmlns:a16="http://schemas.microsoft.com/office/drawing/2014/main" id="{D4997E4F-A442-4F6A-8525-08D1896CE8E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0156" r="19477"/>
          <a:stretch/>
        </p:blipFill>
        <p:spPr bwMode="auto">
          <a:xfrm>
            <a:off x="1668156" y="4760027"/>
            <a:ext cx="1629376" cy="1211740"/>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2AC1BB45-324B-417B-81A8-992DDCEEF42D}"/>
              </a:ext>
            </a:extLst>
          </p:cNvPr>
          <p:cNvSpPr txBox="1"/>
          <p:nvPr/>
        </p:nvSpPr>
        <p:spPr>
          <a:xfrm>
            <a:off x="411652" y="6011642"/>
            <a:ext cx="2880361" cy="553998"/>
          </a:xfrm>
          <a:prstGeom prst="rect">
            <a:avLst/>
          </a:prstGeom>
          <a:noFill/>
        </p:spPr>
        <p:txBody>
          <a:bodyPr wrap="square">
            <a:spAutoFit/>
          </a:bodyPr>
          <a:lstStyle/>
          <a:p>
            <a:r>
              <a:rPr lang="en-US" sz="1000" b="0" i="0">
                <a:solidFill>
                  <a:srgbClr val="201F1E"/>
                </a:solidFill>
                <a:effectLst/>
                <a:latin typeface="Cambria" panose="02040503050406030204" pitchFamily="18" charset="0"/>
                <a:ea typeface="Cambria" panose="02040503050406030204" pitchFamily="18" charset="0"/>
              </a:rPr>
              <a:t>summer hire Haile </a:t>
            </a:r>
            <a:r>
              <a:rPr lang="en-US" sz="1000" b="0" i="0" err="1">
                <a:solidFill>
                  <a:srgbClr val="201F1E"/>
                </a:solidFill>
                <a:effectLst/>
                <a:latin typeface="Cambria" panose="02040503050406030204" pitchFamily="18" charset="0"/>
                <a:ea typeface="Cambria" panose="02040503050406030204" pitchFamily="18" charset="0"/>
              </a:rPr>
              <a:t>Ubamadu</a:t>
            </a:r>
            <a:r>
              <a:rPr lang="en-US" sz="1000" b="0" i="0">
                <a:solidFill>
                  <a:srgbClr val="201F1E"/>
                </a:solidFill>
                <a:effectLst/>
                <a:latin typeface="Cambria" panose="02040503050406030204" pitchFamily="18" charset="0"/>
                <a:ea typeface="Cambria" panose="02040503050406030204" pitchFamily="18" charset="0"/>
              </a:rPr>
              <a:t>, and Beth Greene for helping AEA debut its new pickleball courts. Stay tuned for our next community event!</a:t>
            </a:r>
            <a:endParaRPr lang="en-US" sz="1000"/>
          </a:p>
        </p:txBody>
      </p:sp>
      <p:pic>
        <p:nvPicPr>
          <p:cNvPr id="3080" name="Picture 8" descr="Image preview">
            <a:extLst>
              <a:ext uri="{FF2B5EF4-FFF2-40B4-BE49-F238E27FC236}">
                <a16:creationId xmlns:a16="http://schemas.microsoft.com/office/drawing/2014/main" id="{094BE5AF-2042-44FD-A3C4-FE786232439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5738" y="6569513"/>
            <a:ext cx="1777310" cy="1155106"/>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59775B2F-A42D-4A0A-BF6E-1BABB398FA42}"/>
              </a:ext>
            </a:extLst>
          </p:cNvPr>
          <p:cNvCxnSpPr/>
          <p:nvPr/>
        </p:nvCxnSpPr>
        <p:spPr>
          <a:xfrm>
            <a:off x="777216" y="1648216"/>
            <a:ext cx="3185556" cy="0"/>
          </a:xfrm>
          <a:prstGeom prst="line">
            <a:avLst/>
          </a:prstGeom>
          <a:ln w="15875">
            <a:solidFill>
              <a:srgbClr val="003366"/>
            </a:solidFill>
            <a:prstDash val="sysDot"/>
          </a:ln>
        </p:spPr>
        <p:style>
          <a:lnRef idx="1">
            <a:schemeClr val="accent1"/>
          </a:lnRef>
          <a:fillRef idx="0">
            <a:schemeClr val="accent1"/>
          </a:fillRef>
          <a:effectRef idx="0">
            <a:schemeClr val="accent1"/>
          </a:effectRef>
          <a:fontRef idx="minor">
            <a:schemeClr val="tx1"/>
          </a:fontRef>
        </p:style>
      </p:cxnSp>
      <p:pic>
        <p:nvPicPr>
          <p:cNvPr id="3082" name="Picture 10" descr="Image preview">
            <a:extLst>
              <a:ext uri="{FF2B5EF4-FFF2-40B4-BE49-F238E27FC236}">
                <a16:creationId xmlns:a16="http://schemas.microsoft.com/office/drawing/2014/main" id="{D2DE8A1B-8740-4AA3-8E1A-0296C6FF403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64974" y="7457549"/>
            <a:ext cx="1103384" cy="1471179"/>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4C9EA229-B471-43E7-BFF5-E5E9092A2755}"/>
              </a:ext>
            </a:extLst>
          </p:cNvPr>
          <p:cNvSpPr txBox="1"/>
          <p:nvPr/>
        </p:nvSpPr>
        <p:spPr>
          <a:xfrm>
            <a:off x="418354" y="3664086"/>
            <a:ext cx="3198476" cy="861774"/>
          </a:xfrm>
          <a:prstGeom prst="rect">
            <a:avLst/>
          </a:prstGeom>
          <a:noFill/>
        </p:spPr>
        <p:txBody>
          <a:bodyPr wrap="square">
            <a:spAutoFit/>
          </a:bodyPr>
          <a:lstStyle/>
          <a:p>
            <a:pPr marL="0" marR="0" fontAlgn="base">
              <a:spcBef>
                <a:spcPts val="0"/>
              </a:spcBef>
              <a:spcAft>
                <a:spcPts val="0"/>
              </a:spcAft>
            </a:pPr>
            <a:r>
              <a:rPr lang="en-US" sz="1000" b="0" i="0">
                <a:solidFill>
                  <a:srgbClr val="201F1E"/>
                </a:solidFill>
                <a:effectLst/>
                <a:latin typeface="Cambria" panose="02040503050406030204" pitchFamily="18" charset="0"/>
                <a:ea typeface="Cambria" panose="02040503050406030204" pitchFamily="18" charset="0"/>
              </a:rPr>
              <a:t>Thanks to all those who joined us for our community welcome event last Saturday! It was great to see so many community members turn out. The kids were fierce competitors in our field game contests (once they realized candy prizes were on the line)... </a:t>
            </a:r>
          </a:p>
        </p:txBody>
      </p:sp>
      <p:cxnSp>
        <p:nvCxnSpPr>
          <p:cNvPr id="31" name="Straight Connector 30">
            <a:extLst>
              <a:ext uri="{FF2B5EF4-FFF2-40B4-BE49-F238E27FC236}">
                <a16:creationId xmlns:a16="http://schemas.microsoft.com/office/drawing/2014/main" id="{D8C3C119-5671-4F3A-9000-F77E04EF47B5}"/>
              </a:ext>
            </a:extLst>
          </p:cNvPr>
          <p:cNvCxnSpPr>
            <a:cxnSpLocks/>
          </p:cNvCxnSpPr>
          <p:nvPr/>
        </p:nvCxnSpPr>
        <p:spPr>
          <a:xfrm>
            <a:off x="3972669" y="976056"/>
            <a:ext cx="0" cy="552841"/>
          </a:xfrm>
          <a:prstGeom prst="line">
            <a:avLst/>
          </a:prstGeom>
          <a:ln w="15875">
            <a:solidFill>
              <a:srgbClr val="003366"/>
            </a:solidFill>
            <a:prstDash val="sysDot"/>
          </a:ln>
        </p:spPr>
        <p:style>
          <a:lnRef idx="1">
            <a:schemeClr val="accent1"/>
          </a:lnRef>
          <a:fillRef idx="0">
            <a:schemeClr val="accent1"/>
          </a:fillRef>
          <a:effectRef idx="0">
            <a:schemeClr val="accent1"/>
          </a:effectRef>
          <a:fontRef idx="minor">
            <a:schemeClr val="tx1"/>
          </a:fontRef>
        </p:style>
      </p:cxnSp>
      <p:pic>
        <p:nvPicPr>
          <p:cNvPr id="3084" name="Picture 12" descr="Trivia Quiz 2018 Commonwealth Games Entertainment, make,  png thumbnail">
            <a:extLst>
              <a:ext uri="{FF2B5EF4-FFF2-40B4-BE49-F238E27FC236}">
                <a16:creationId xmlns:a16="http://schemas.microsoft.com/office/drawing/2014/main" id="{2A234379-383D-43B1-A39A-5AE9397BF61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779238">
            <a:off x="4046092" y="1092499"/>
            <a:ext cx="1285874" cy="739008"/>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The Bible Trivia Game QuiBi Question mark graphy, android, hand, sticker png thumbnail">
            <a:extLst>
              <a:ext uri="{FF2B5EF4-FFF2-40B4-BE49-F238E27FC236}">
                <a16:creationId xmlns:a16="http://schemas.microsoft.com/office/drawing/2014/main" id="{7B6851E5-A70C-4E23-B679-C75CE1B6932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179471">
            <a:off x="5500606" y="1046200"/>
            <a:ext cx="739575" cy="739575"/>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question mark illustration, Pub quiz Question Trivia, quiz, game, text png thumbnail">
            <a:extLst>
              <a:ext uri="{FF2B5EF4-FFF2-40B4-BE49-F238E27FC236}">
                <a16:creationId xmlns:a16="http://schemas.microsoft.com/office/drawing/2014/main" id="{DBCBA92F-B8B4-4B41-A8EB-2FCC843BAA0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43027" y="1017055"/>
            <a:ext cx="652157" cy="652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68004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Shopping cart realistic Free Vector">
            <a:extLst>
              <a:ext uri="{FF2B5EF4-FFF2-40B4-BE49-F238E27FC236}">
                <a16:creationId xmlns:a16="http://schemas.microsoft.com/office/drawing/2014/main" id="{92586B7E-D8BB-8947-BB76-B3921A65F5F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24760" y="970485"/>
            <a:ext cx="1230666" cy="1230666"/>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2">
            <a:extLst>
              <a:ext uri="{FF2B5EF4-FFF2-40B4-BE49-F238E27FC236}">
                <a16:creationId xmlns:a16="http://schemas.microsoft.com/office/drawing/2014/main" id="{784D57AD-A6A2-F94B-98E6-E6E36DECEEEE}"/>
              </a:ext>
            </a:extLst>
          </p:cNvPr>
          <p:cNvSpPr txBox="1">
            <a:spLocks noChangeArrowheads="1"/>
          </p:cNvSpPr>
          <p:nvPr/>
        </p:nvSpPr>
        <p:spPr bwMode="auto">
          <a:xfrm>
            <a:off x="457200" y="420624"/>
            <a:ext cx="6858793" cy="494344"/>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520">
                <a:solidFill>
                  <a:srgbClr val="FFFFFF"/>
                </a:solidFill>
                <a:latin typeface="Cambria" panose="02040503050406030204" pitchFamily="18" charset="0"/>
                <a:ea typeface="Cambria" panose="02040503050406030204" pitchFamily="18" charset="0"/>
              </a:rPr>
              <a:t>AEA UPDATES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Text Box 12">
            <a:extLst>
              <a:ext uri="{FF2B5EF4-FFF2-40B4-BE49-F238E27FC236}">
                <a16:creationId xmlns:a16="http://schemas.microsoft.com/office/drawing/2014/main" id="{562E751E-A0AC-2A4A-B551-E409AF6C60FB}"/>
              </a:ext>
            </a:extLst>
          </p:cNvPr>
          <p:cNvSpPr txBox="1">
            <a:spLocks noChangeArrowheads="1"/>
          </p:cNvSpPr>
          <p:nvPr/>
        </p:nvSpPr>
        <p:spPr bwMode="auto">
          <a:xfrm>
            <a:off x="457200" y="934733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000" b="1">
                <a:solidFill>
                  <a:srgbClr val="FFFFFF"/>
                </a:solidFill>
                <a:latin typeface="Times New Roman" panose="02020603050405020304" pitchFamily="18" charset="0"/>
              </a:rPr>
              <a:t>14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 name="Rectangle 17">
            <a:extLst>
              <a:ext uri="{FF2B5EF4-FFF2-40B4-BE49-F238E27FC236}">
                <a16:creationId xmlns:a16="http://schemas.microsoft.com/office/drawing/2014/main" id="{10862014-F028-014C-88B0-3BD7CA28DECA}"/>
              </a:ext>
            </a:extLst>
          </p:cNvPr>
          <p:cNvSpPr/>
          <p:nvPr/>
        </p:nvSpPr>
        <p:spPr>
          <a:xfrm>
            <a:off x="4039647" y="2251217"/>
            <a:ext cx="2479983" cy="671341"/>
          </a:xfrm>
          <a:prstGeom prst="rect">
            <a:avLst/>
          </a:prstGeom>
          <a:solidFill>
            <a:schemeClr val="bg1">
              <a:lumMod val="50000"/>
            </a:schemeClr>
          </a:solidFill>
        </p:spPr>
        <p:txBody>
          <a:bodyPr wrap="square" anchor="ctr" anchorCtr="0">
            <a:noAutofit/>
          </a:bodyPr>
          <a:lstStyle/>
          <a:p>
            <a:pPr algn="ctr"/>
            <a:r>
              <a:rPr lang="en-US" b="1">
                <a:solidFill>
                  <a:schemeClr val="bg1"/>
                </a:solidFill>
                <a:latin typeface="Calibri" panose="020F0502020204030204" pitchFamily="34" charset="0"/>
                <a:cs typeface="Calibri" panose="020F0502020204030204" pitchFamily="34" charset="0"/>
              </a:rPr>
              <a:t>News &amp; Updates</a:t>
            </a:r>
            <a:endParaRPr lang="en-US">
              <a:solidFill>
                <a:schemeClr val="bg1"/>
              </a:solidFill>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F2845EEF-B3DB-1F44-AF5B-B74C5278639D}"/>
              </a:ext>
            </a:extLst>
          </p:cNvPr>
          <p:cNvSpPr/>
          <p:nvPr/>
        </p:nvSpPr>
        <p:spPr>
          <a:xfrm>
            <a:off x="-291404" y="3128519"/>
            <a:ext cx="2840313" cy="1015663"/>
          </a:xfrm>
          <a:prstGeom prst="rect">
            <a:avLst/>
          </a:prstGeom>
        </p:spPr>
        <p:txBody>
          <a:bodyPr wrap="square">
            <a:spAutoFit/>
          </a:bodyPr>
          <a:lstStyle/>
          <a:p>
            <a:pPr lvl="2"/>
            <a:r>
              <a:rPr lang="en-US" sz="1200">
                <a:solidFill>
                  <a:schemeClr val="bg1"/>
                </a:solidFill>
                <a:latin typeface="Cambria" panose="02040503050406030204" pitchFamily="18" charset="0"/>
              </a:rPr>
              <a:t>If you placed a special order and have not yet collected it, please pass by the Rosslyn Ridge commissary.</a:t>
            </a:r>
          </a:p>
        </p:txBody>
      </p:sp>
      <p:sp>
        <p:nvSpPr>
          <p:cNvPr id="20" name="Rectangle 19">
            <a:extLst>
              <a:ext uri="{FF2B5EF4-FFF2-40B4-BE49-F238E27FC236}">
                <a16:creationId xmlns:a16="http://schemas.microsoft.com/office/drawing/2014/main" id="{43104926-F2E9-4E47-B2CC-AFD3469E6FB1}"/>
              </a:ext>
            </a:extLst>
          </p:cNvPr>
          <p:cNvSpPr/>
          <p:nvPr/>
        </p:nvSpPr>
        <p:spPr>
          <a:xfrm>
            <a:off x="453965" y="969997"/>
            <a:ext cx="2840313" cy="4325903"/>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300" b="1">
                <a:solidFill>
                  <a:srgbClr val="003366"/>
                </a:solidFill>
              </a:rPr>
              <a:t>Chancery Commissary / </a:t>
            </a:r>
            <a:br>
              <a:rPr lang="en-US" sz="1300" b="1">
                <a:solidFill>
                  <a:srgbClr val="003366"/>
                </a:solidFill>
              </a:rPr>
            </a:br>
            <a:r>
              <a:rPr lang="en-US" sz="1300" b="1">
                <a:solidFill>
                  <a:srgbClr val="003366"/>
                </a:solidFill>
              </a:rPr>
              <a:t>AEA Morale Store</a:t>
            </a:r>
          </a:p>
          <a:p>
            <a:pPr algn="ctr"/>
            <a:r>
              <a:rPr lang="en-US" sz="1000">
                <a:solidFill>
                  <a:srgbClr val="003366"/>
                </a:solidFill>
              </a:rPr>
              <a:t>Contact: 020-363-6182</a:t>
            </a:r>
            <a:br>
              <a:rPr lang="en-US" sz="1000">
                <a:solidFill>
                  <a:srgbClr val="003366"/>
                </a:solidFill>
              </a:rPr>
            </a:br>
            <a:r>
              <a:rPr lang="en-US" sz="1000">
                <a:solidFill>
                  <a:srgbClr val="003366"/>
                </a:solidFill>
              </a:rPr>
              <a:t> or 020-363-6272</a:t>
            </a:r>
          </a:p>
          <a:p>
            <a:pPr algn="ctr"/>
            <a:br>
              <a:rPr lang="en-US" sz="1000">
                <a:solidFill>
                  <a:srgbClr val="003366"/>
                </a:solidFill>
              </a:rPr>
            </a:br>
            <a:r>
              <a:rPr lang="en-US" sz="1000">
                <a:solidFill>
                  <a:srgbClr val="003366"/>
                </a:solidFill>
              </a:rPr>
              <a:t>Hours: Mon-Thurs, 8:30 am – 4:30 pm</a:t>
            </a:r>
            <a:br>
              <a:rPr lang="en-US" sz="1000">
                <a:solidFill>
                  <a:srgbClr val="003366"/>
                </a:solidFill>
              </a:rPr>
            </a:br>
            <a:r>
              <a:rPr lang="en-US" sz="1000">
                <a:solidFill>
                  <a:srgbClr val="003366"/>
                </a:solidFill>
              </a:rPr>
              <a:t>Fri, 8:30 am – 2 pm</a:t>
            </a:r>
            <a:br>
              <a:rPr lang="en-US" sz="1000">
                <a:solidFill>
                  <a:srgbClr val="003366"/>
                </a:solidFill>
              </a:rPr>
            </a:br>
            <a:endParaRPr lang="en-US" sz="1100">
              <a:solidFill>
                <a:srgbClr val="003366"/>
              </a:solidFill>
            </a:endParaRPr>
          </a:p>
          <a:p>
            <a:pPr algn="ctr"/>
            <a:r>
              <a:rPr lang="en-US" sz="1300" b="1">
                <a:solidFill>
                  <a:srgbClr val="003366"/>
                </a:solidFill>
              </a:rPr>
              <a:t>Rosslyn Ridge Commissary</a:t>
            </a:r>
          </a:p>
          <a:p>
            <a:pPr algn="ctr"/>
            <a:r>
              <a:rPr lang="en-US" sz="1000">
                <a:solidFill>
                  <a:srgbClr val="003366"/>
                </a:solidFill>
              </a:rPr>
              <a:t>Contact: 020-363-6799</a:t>
            </a:r>
          </a:p>
          <a:p>
            <a:pPr algn="ctr"/>
            <a:br>
              <a:rPr lang="en-US" sz="1000">
                <a:solidFill>
                  <a:srgbClr val="003366"/>
                </a:solidFill>
              </a:rPr>
            </a:br>
            <a:r>
              <a:rPr lang="en-US" sz="1000">
                <a:solidFill>
                  <a:srgbClr val="003366"/>
                </a:solidFill>
              </a:rPr>
              <a:t>Hours: Wed, Thurs &amp; Fri, </a:t>
            </a:r>
            <a:br>
              <a:rPr lang="en-US" sz="1000">
                <a:solidFill>
                  <a:srgbClr val="003366"/>
                </a:solidFill>
              </a:rPr>
            </a:br>
            <a:r>
              <a:rPr lang="en-US" sz="1000">
                <a:solidFill>
                  <a:srgbClr val="003366"/>
                </a:solidFill>
              </a:rPr>
              <a:t>11:30 am – 6:30 pm</a:t>
            </a:r>
          </a:p>
          <a:p>
            <a:pPr algn="ctr"/>
            <a:r>
              <a:rPr lang="en-US" sz="1000">
                <a:solidFill>
                  <a:srgbClr val="003366"/>
                </a:solidFill>
              </a:rPr>
              <a:t>Sat and Sun,</a:t>
            </a:r>
          </a:p>
          <a:p>
            <a:pPr algn="ctr"/>
            <a:r>
              <a:rPr lang="en-US" sz="1000">
                <a:solidFill>
                  <a:srgbClr val="003366"/>
                </a:solidFill>
              </a:rPr>
              <a:t>10:30 am – 5:30 pm</a:t>
            </a:r>
            <a:br>
              <a:rPr lang="en-US" sz="1000">
                <a:solidFill>
                  <a:srgbClr val="003366"/>
                </a:solidFill>
              </a:rPr>
            </a:br>
            <a:endParaRPr lang="en-US" sz="1300" b="1">
              <a:solidFill>
                <a:srgbClr val="003366"/>
              </a:solidFill>
            </a:endParaRPr>
          </a:p>
          <a:p>
            <a:pPr algn="ctr"/>
            <a:r>
              <a:rPr lang="en-US" sz="1300" b="1">
                <a:solidFill>
                  <a:srgbClr val="003366"/>
                </a:solidFill>
              </a:rPr>
              <a:t>Watering Hole</a:t>
            </a:r>
            <a:br>
              <a:rPr lang="en-US" sz="1300" b="1">
                <a:solidFill>
                  <a:srgbClr val="003366"/>
                </a:solidFill>
              </a:rPr>
            </a:br>
            <a:r>
              <a:rPr lang="en-US" sz="1000">
                <a:solidFill>
                  <a:srgbClr val="003366"/>
                </a:solidFill>
              </a:rPr>
              <a:t>Contact: 0112 145 720 or 0706 311 516</a:t>
            </a:r>
            <a:br>
              <a:rPr lang="en-US" sz="1000">
                <a:solidFill>
                  <a:srgbClr val="003366"/>
                </a:solidFill>
              </a:rPr>
            </a:br>
            <a:r>
              <a:rPr lang="en-US" sz="1000">
                <a:solidFill>
                  <a:srgbClr val="003366"/>
                </a:solidFill>
                <a:hlinkClick r:id="rId3"/>
              </a:rPr>
              <a:t>thewateringhole2019@gmail.com</a:t>
            </a:r>
            <a:br>
              <a:rPr lang="en-US" sz="1000">
                <a:solidFill>
                  <a:srgbClr val="003366"/>
                </a:solidFill>
              </a:rPr>
            </a:br>
            <a:endParaRPr lang="en-US" sz="1000">
              <a:solidFill>
                <a:srgbClr val="003366"/>
              </a:solidFill>
            </a:endParaRPr>
          </a:p>
          <a:p>
            <a:pPr algn="ctr"/>
            <a:r>
              <a:rPr lang="en-US" sz="1000">
                <a:solidFill>
                  <a:srgbClr val="003366"/>
                </a:solidFill>
              </a:rPr>
              <a:t>Hours: Tues-Sunday,  10 am – 8:30 pm</a:t>
            </a:r>
            <a:br>
              <a:rPr lang="en-US" sz="1000">
                <a:solidFill>
                  <a:srgbClr val="003366"/>
                </a:solidFill>
              </a:rPr>
            </a:br>
            <a:r>
              <a:rPr lang="en-US" sz="1000" i="1">
                <a:solidFill>
                  <a:srgbClr val="003366"/>
                </a:solidFill>
              </a:rPr>
              <a:t>Closed Monday</a:t>
            </a:r>
          </a:p>
          <a:p>
            <a:pPr algn="ctr"/>
            <a:r>
              <a:rPr lang="en-US" sz="1000" i="1">
                <a:solidFill>
                  <a:srgbClr val="003366"/>
                </a:solidFill>
              </a:rPr>
              <a:t>*in-person alcohol sales end at 6:45pm- only take-away afterwards.</a:t>
            </a:r>
          </a:p>
          <a:p>
            <a:pPr algn="ctr"/>
            <a:r>
              <a:rPr lang="en-US" sz="1000">
                <a:solidFill>
                  <a:srgbClr val="003366"/>
                </a:solidFill>
              </a:rPr>
              <a:t>View the </a:t>
            </a:r>
            <a:r>
              <a:rPr lang="en-US" sz="1000">
                <a:hlinkClick r:id="rId4"/>
              </a:rPr>
              <a:t>Watering Hole Menu here! </a:t>
            </a:r>
            <a:endParaRPr lang="en-US" sz="1000"/>
          </a:p>
        </p:txBody>
      </p:sp>
      <p:sp>
        <p:nvSpPr>
          <p:cNvPr id="21" name="Rectangle 20">
            <a:extLst>
              <a:ext uri="{FF2B5EF4-FFF2-40B4-BE49-F238E27FC236}">
                <a16:creationId xmlns:a16="http://schemas.microsoft.com/office/drawing/2014/main" id="{5340B6D6-D516-DA4B-B6A7-3801B8BDE39C}"/>
              </a:ext>
            </a:extLst>
          </p:cNvPr>
          <p:cNvSpPr/>
          <p:nvPr/>
        </p:nvSpPr>
        <p:spPr>
          <a:xfrm>
            <a:off x="2887170" y="2005047"/>
            <a:ext cx="4428823" cy="1931298"/>
          </a:xfrm>
          <a:prstGeom prst="rect">
            <a:avLst/>
          </a:prstGeom>
        </p:spPr>
        <p:txBody>
          <a:bodyPr wrap="square">
            <a:spAutoFit/>
          </a:bodyPr>
          <a:lstStyle/>
          <a:p>
            <a:endParaRPr lang="en-US" sz="1000">
              <a:solidFill>
                <a:srgbClr val="000000"/>
              </a:solidFill>
              <a:latin typeface="Cambria" panose="02040503050406030204" pitchFamily="18" charset="0"/>
            </a:endParaRPr>
          </a:p>
          <a:p>
            <a:endParaRPr lang="en-US" sz="1000">
              <a:solidFill>
                <a:srgbClr val="000000"/>
              </a:solidFill>
              <a:latin typeface="Cambria" panose="02040503050406030204" pitchFamily="18" charset="0"/>
            </a:endParaRPr>
          </a:p>
          <a:p>
            <a:endParaRPr lang="en-US" sz="1000">
              <a:solidFill>
                <a:srgbClr val="000000"/>
              </a:solidFill>
              <a:latin typeface="Cambria" panose="02040503050406030204" pitchFamily="18" charset="0"/>
            </a:endParaRPr>
          </a:p>
          <a:p>
            <a:endParaRPr lang="en-US" sz="1000">
              <a:solidFill>
                <a:srgbClr val="000000"/>
              </a:solidFill>
              <a:latin typeface="Cambria" panose="02040503050406030204" pitchFamily="18" charset="0"/>
            </a:endParaRPr>
          </a:p>
          <a:p>
            <a:endParaRPr lang="en-US" sz="1000">
              <a:solidFill>
                <a:srgbClr val="000000"/>
              </a:solidFill>
              <a:latin typeface="Cambria" panose="02040503050406030204" pitchFamily="18" charset="0"/>
            </a:endParaRPr>
          </a:p>
          <a:p>
            <a:endParaRPr lang="en-US" sz="1000">
              <a:solidFill>
                <a:srgbClr val="000000"/>
              </a:solidFill>
              <a:latin typeface="Cambria" panose="02040503050406030204" pitchFamily="18" charset="0"/>
            </a:endParaRPr>
          </a:p>
          <a:p>
            <a:endParaRPr lang="en-US" sz="1000">
              <a:solidFill>
                <a:srgbClr val="000000"/>
              </a:solidFill>
              <a:latin typeface="Cambria" panose="02040503050406030204" pitchFamily="18" charset="0"/>
            </a:endParaRPr>
          </a:p>
          <a:p>
            <a:endParaRPr lang="en-US" sz="1300" b="1">
              <a:solidFill>
                <a:srgbClr val="003366"/>
              </a:solidFill>
              <a:latin typeface="Cambria" panose="02040503050406030204" pitchFamily="18" charset="0"/>
            </a:endParaRPr>
          </a:p>
          <a:p>
            <a:endParaRPr lang="en-US" sz="1300" b="1">
              <a:solidFill>
                <a:srgbClr val="003366"/>
              </a:solidFill>
              <a:latin typeface="Cambria" panose="02040503050406030204" pitchFamily="18" charset="0"/>
            </a:endParaRPr>
          </a:p>
          <a:p>
            <a:br>
              <a:rPr lang="en-US" sz="1300" b="1">
                <a:solidFill>
                  <a:srgbClr val="003366"/>
                </a:solidFill>
                <a:latin typeface="Cambria" panose="02040503050406030204" pitchFamily="18" charset="0"/>
              </a:rPr>
            </a:br>
            <a:endParaRPr lang="en-US" sz="1050">
              <a:solidFill>
                <a:srgbClr val="000000"/>
              </a:solidFill>
              <a:latin typeface="Cambria" panose="02040503050406030204" pitchFamily="18" charset="0"/>
            </a:endParaRPr>
          </a:p>
        </p:txBody>
      </p:sp>
      <p:sp>
        <p:nvSpPr>
          <p:cNvPr id="25" name="TextBox 24">
            <a:extLst>
              <a:ext uri="{FF2B5EF4-FFF2-40B4-BE49-F238E27FC236}">
                <a16:creationId xmlns:a16="http://schemas.microsoft.com/office/drawing/2014/main" id="{8F7C9A5A-982E-AD4B-BAF0-4D31A896777A}"/>
              </a:ext>
            </a:extLst>
          </p:cNvPr>
          <p:cNvSpPr txBox="1"/>
          <p:nvPr/>
        </p:nvSpPr>
        <p:spPr>
          <a:xfrm>
            <a:off x="3417824" y="1167908"/>
            <a:ext cx="2703282" cy="892552"/>
          </a:xfrm>
          <a:prstGeom prst="rect">
            <a:avLst/>
          </a:prstGeom>
          <a:noFill/>
        </p:spPr>
        <p:txBody>
          <a:bodyPr wrap="square">
            <a:spAutoFit/>
          </a:bodyPr>
          <a:lstStyle/>
          <a:p>
            <a:pPr algn="ctr"/>
            <a:r>
              <a:rPr lang="en-US" sz="1200" b="1">
                <a:solidFill>
                  <a:srgbClr val="003366"/>
                </a:solidFill>
              </a:rPr>
              <a:t>AEA Facebook Group </a:t>
            </a:r>
            <a:r>
              <a:rPr lang="en-US" sz="1000">
                <a:solidFill>
                  <a:srgbClr val="003366"/>
                </a:solidFill>
                <a:hlinkClick r:id="rId5"/>
              </a:rPr>
              <a:t>https://www.facebook.com/groups/274130230857993/</a:t>
            </a:r>
            <a:endParaRPr lang="en-US" sz="1000">
              <a:solidFill>
                <a:srgbClr val="003366"/>
              </a:solidFill>
            </a:endParaRPr>
          </a:p>
          <a:p>
            <a:pPr algn="ctr"/>
            <a:r>
              <a:rPr lang="en-US" sz="1000"/>
              <a:t>Stay up to date on all AEA, cafeteria and Watering Hole happenings! </a:t>
            </a:r>
          </a:p>
        </p:txBody>
      </p:sp>
      <p:pic>
        <p:nvPicPr>
          <p:cNvPr id="1026" name="Picture 2">
            <a:extLst>
              <a:ext uri="{FF2B5EF4-FFF2-40B4-BE49-F238E27FC236}">
                <a16:creationId xmlns:a16="http://schemas.microsoft.com/office/drawing/2014/main" id="{880F256E-6123-4637-B690-6F172E0885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2345" y="5420009"/>
            <a:ext cx="5737285" cy="385532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F716C9F-5CF3-4419-AF2B-AB4E45575B06}"/>
              </a:ext>
            </a:extLst>
          </p:cNvPr>
          <p:cNvSpPr txBox="1"/>
          <p:nvPr/>
        </p:nvSpPr>
        <p:spPr>
          <a:xfrm>
            <a:off x="3743984" y="3172462"/>
            <a:ext cx="3122303" cy="1785104"/>
          </a:xfrm>
          <a:prstGeom prst="rect">
            <a:avLst/>
          </a:prstGeom>
          <a:noFill/>
        </p:spPr>
        <p:txBody>
          <a:bodyPr wrap="square">
            <a:spAutoFit/>
          </a:bodyPr>
          <a:lstStyle/>
          <a:p>
            <a:pPr marL="0" marR="0" algn="l">
              <a:spcBef>
                <a:spcPts val="0"/>
              </a:spcBef>
              <a:spcAft>
                <a:spcPts val="0"/>
              </a:spcAft>
            </a:pPr>
            <a:r>
              <a:rPr lang="en-US" sz="1000" b="0" i="1">
                <a:solidFill>
                  <a:srgbClr val="201F1E"/>
                </a:solidFill>
                <a:effectLst/>
                <a:latin typeface="Cambria" panose="02040503050406030204" pitchFamily="18" charset="0"/>
                <a:ea typeface="Cambria" panose="02040503050406030204" pitchFamily="18" charset="0"/>
              </a:rPr>
              <a:t>A reminder to all AEA Members.</a:t>
            </a:r>
            <a:endParaRPr lang="en-US" sz="1000" b="0" i="0">
              <a:solidFill>
                <a:srgbClr val="201F1E"/>
              </a:solidFill>
              <a:effectLst/>
              <a:latin typeface="Cambria" panose="02040503050406030204" pitchFamily="18" charset="0"/>
              <a:ea typeface="Cambria" panose="02040503050406030204" pitchFamily="18" charset="0"/>
            </a:endParaRPr>
          </a:p>
          <a:p>
            <a:pPr marL="0" marR="0" algn="l">
              <a:spcBef>
                <a:spcPts val="0"/>
              </a:spcBef>
              <a:spcAft>
                <a:spcPts val="0"/>
              </a:spcAft>
            </a:pPr>
            <a:r>
              <a:rPr lang="en-US" sz="1000" b="0" i="0">
                <a:solidFill>
                  <a:srgbClr val="201F1E"/>
                </a:solidFill>
                <a:effectLst/>
                <a:latin typeface="Cambria" panose="02040503050406030204" pitchFamily="18" charset="0"/>
                <a:ea typeface="Cambria" panose="02040503050406030204" pitchFamily="18" charset="0"/>
              </a:rPr>
              <a:t>Please note that the </a:t>
            </a:r>
            <a:r>
              <a:rPr lang="en-US" sz="1000" b="1" i="0">
                <a:solidFill>
                  <a:srgbClr val="00B050"/>
                </a:solidFill>
                <a:effectLst/>
                <a:latin typeface="Cambria" panose="02040503050406030204" pitchFamily="18" charset="0"/>
                <a:ea typeface="Cambria" panose="02040503050406030204" pitchFamily="18" charset="0"/>
              </a:rPr>
              <a:t>July outstanding balances</a:t>
            </a:r>
            <a:r>
              <a:rPr lang="en-US" sz="1000" b="0" i="0">
                <a:solidFill>
                  <a:srgbClr val="00B050"/>
                </a:solidFill>
                <a:effectLst/>
                <a:latin typeface="Cambria" panose="02040503050406030204" pitchFamily="18" charset="0"/>
                <a:ea typeface="Cambria" panose="02040503050406030204" pitchFamily="18" charset="0"/>
              </a:rPr>
              <a:t> </a:t>
            </a:r>
            <a:r>
              <a:rPr lang="en-US" sz="1000" b="0" i="0">
                <a:solidFill>
                  <a:srgbClr val="201F1E"/>
                </a:solidFill>
                <a:effectLst/>
                <a:latin typeface="Cambria" panose="02040503050406030204" pitchFamily="18" charset="0"/>
                <a:ea typeface="Cambria" panose="02040503050406030204" pitchFamily="18" charset="0"/>
              </a:rPr>
              <a:t>are due for settlement by</a:t>
            </a:r>
            <a:r>
              <a:rPr lang="en-US" sz="1000" b="0" i="0">
                <a:solidFill>
                  <a:srgbClr val="1F497D"/>
                </a:solidFill>
                <a:effectLst/>
                <a:latin typeface="Cambria" panose="02040503050406030204" pitchFamily="18" charset="0"/>
                <a:ea typeface="Cambria" panose="02040503050406030204" pitchFamily="18" charset="0"/>
              </a:rPr>
              <a:t> </a:t>
            </a:r>
            <a:r>
              <a:rPr lang="en-US" sz="1000" b="0" i="0">
                <a:solidFill>
                  <a:srgbClr val="201F1E"/>
                </a:solidFill>
                <a:effectLst/>
                <a:latin typeface="Cambria" panose="02040503050406030204" pitchFamily="18" charset="0"/>
                <a:ea typeface="Cambria" panose="02040503050406030204" pitchFamily="18" charset="0"/>
              </a:rPr>
              <a:t>the </a:t>
            </a:r>
            <a:r>
              <a:rPr lang="en-US" sz="1000" b="1" i="0">
                <a:solidFill>
                  <a:srgbClr val="00B050"/>
                </a:solidFill>
                <a:effectLst/>
                <a:latin typeface="Cambria" panose="02040503050406030204" pitchFamily="18" charset="0"/>
                <a:ea typeface="Cambria" panose="02040503050406030204" pitchFamily="18" charset="0"/>
              </a:rPr>
              <a:t>20</a:t>
            </a:r>
            <a:r>
              <a:rPr lang="en-US" sz="1000" b="1" i="0" baseline="30000">
                <a:solidFill>
                  <a:srgbClr val="00B050"/>
                </a:solidFill>
                <a:effectLst/>
                <a:latin typeface="Cambria" panose="02040503050406030204" pitchFamily="18" charset="0"/>
                <a:ea typeface="Cambria" panose="02040503050406030204" pitchFamily="18" charset="0"/>
              </a:rPr>
              <a:t>th</a:t>
            </a:r>
            <a:r>
              <a:rPr lang="en-US" sz="1000" b="1" i="0">
                <a:solidFill>
                  <a:srgbClr val="1F497D"/>
                </a:solidFill>
                <a:effectLst/>
                <a:latin typeface="Cambria" panose="02040503050406030204" pitchFamily="18" charset="0"/>
                <a:ea typeface="Cambria" panose="02040503050406030204" pitchFamily="18" charset="0"/>
              </a:rPr>
              <a:t> </a:t>
            </a:r>
            <a:r>
              <a:rPr lang="en-US" sz="1000" b="1" i="0">
                <a:solidFill>
                  <a:srgbClr val="00B050"/>
                </a:solidFill>
                <a:effectLst/>
                <a:latin typeface="Cambria" panose="02040503050406030204" pitchFamily="18" charset="0"/>
                <a:ea typeface="Cambria" panose="02040503050406030204" pitchFamily="18" charset="0"/>
              </a:rPr>
              <a:t>of August 2021</a:t>
            </a:r>
            <a:r>
              <a:rPr lang="en-US" sz="1000" b="0" i="0">
                <a:solidFill>
                  <a:srgbClr val="00B050"/>
                </a:solidFill>
                <a:effectLst/>
                <a:latin typeface="Cambria" panose="02040503050406030204" pitchFamily="18" charset="0"/>
                <a:ea typeface="Cambria" panose="02040503050406030204" pitchFamily="18" charset="0"/>
              </a:rPr>
              <a:t>. </a:t>
            </a:r>
            <a:r>
              <a:rPr lang="en-US" sz="1000" b="0" i="0">
                <a:solidFill>
                  <a:srgbClr val="201F1E"/>
                </a:solidFill>
                <a:effectLst/>
                <a:latin typeface="Cambria" panose="02040503050406030204" pitchFamily="18" charset="0"/>
                <a:ea typeface="Cambria" panose="02040503050406030204" pitchFamily="18" charset="0"/>
              </a:rPr>
              <a:t>All those accounts not settled by this date will attract the 15% late fee. Please ensure that your account for July 2021 is fully paid.</a:t>
            </a:r>
          </a:p>
          <a:p>
            <a:pPr marL="0" marR="0" algn="l">
              <a:spcBef>
                <a:spcPts val="0"/>
              </a:spcBef>
              <a:spcAft>
                <a:spcPts val="0"/>
              </a:spcAft>
            </a:pPr>
            <a:r>
              <a:rPr lang="en-US" sz="1000" b="0" i="0">
                <a:solidFill>
                  <a:srgbClr val="C00000"/>
                </a:solidFill>
                <a:effectLst/>
                <a:latin typeface="Cambria" panose="02040503050406030204" pitchFamily="18" charset="0"/>
                <a:ea typeface="Cambria" panose="02040503050406030204" pitchFamily="18" charset="0"/>
              </a:rPr>
              <a:t>Payments can be made at the Embassy or RR Commissary.</a:t>
            </a:r>
            <a:endParaRPr lang="en-US" sz="1000" b="0" i="0">
              <a:solidFill>
                <a:srgbClr val="201F1E"/>
              </a:solidFill>
              <a:effectLst/>
              <a:latin typeface="Cambria" panose="02040503050406030204" pitchFamily="18" charset="0"/>
              <a:ea typeface="Cambria" panose="02040503050406030204" pitchFamily="18" charset="0"/>
            </a:endParaRPr>
          </a:p>
          <a:p>
            <a:pPr marL="0" marR="0" algn="l">
              <a:spcBef>
                <a:spcPts val="0"/>
              </a:spcBef>
              <a:spcAft>
                <a:spcPts val="0"/>
              </a:spcAft>
            </a:pPr>
            <a:r>
              <a:rPr lang="en-US" sz="1000" b="0" i="0">
                <a:solidFill>
                  <a:srgbClr val="201F1E"/>
                </a:solidFill>
                <a:effectLst/>
                <a:latin typeface="Cambria" panose="02040503050406030204" pitchFamily="18" charset="0"/>
                <a:ea typeface="Cambria" panose="02040503050406030204" pitchFamily="18" charset="0"/>
              </a:rPr>
              <a:t>If you have already settled your account, please disregard this message. We are grateful for your patronage.</a:t>
            </a:r>
          </a:p>
        </p:txBody>
      </p:sp>
    </p:spTree>
    <p:extLst>
      <p:ext uri="{BB962C8B-B14F-4D97-AF65-F5344CB8AC3E}">
        <p14:creationId xmlns:p14="http://schemas.microsoft.com/office/powerpoint/2010/main" val="38258566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72CBFDF-DD98-4F23-AFD4-A51CF92273FE}"/>
              </a:ext>
            </a:extLst>
          </p:cNvPr>
          <p:cNvPicPr>
            <a:picLocks noChangeAspect="1"/>
          </p:cNvPicPr>
          <p:nvPr/>
        </p:nvPicPr>
        <p:blipFill>
          <a:blip r:embed="rId2">
            <a:extLst>
              <a:ext uri="{28A0092B-C50C-407E-A947-70E740481C1C}">
                <a14:useLocalDpi xmlns:a14="http://schemas.microsoft.com/office/drawing/2010/main" val="0"/>
              </a:ext>
            </a:extLst>
          </a:blip>
          <a:srcRect t="11535" b="11535"/>
          <a:stretch/>
        </p:blipFill>
        <p:spPr>
          <a:xfrm>
            <a:off x="3911678" y="5131777"/>
            <a:ext cx="3120614" cy="1500580"/>
          </a:xfrm>
          <a:prstGeom prst="rect">
            <a:avLst/>
          </a:prstGeom>
        </p:spPr>
      </p:pic>
      <p:pic>
        <p:nvPicPr>
          <p:cNvPr id="6146" name="Picture 2" descr="Flying Soccer Ball Clipart Free PNG Image｜Illustoon">
            <a:extLst>
              <a:ext uri="{FF2B5EF4-FFF2-40B4-BE49-F238E27FC236}">
                <a16:creationId xmlns:a16="http://schemas.microsoft.com/office/drawing/2014/main" id="{562F5E6C-B08A-4C2C-9482-BB0040E7DF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276" b="12277"/>
          <a:stretch/>
        </p:blipFill>
        <p:spPr bwMode="auto">
          <a:xfrm rot="828953" flipH="1">
            <a:off x="5530375" y="3852268"/>
            <a:ext cx="1332510" cy="109861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CD7026E7-E5DF-E949-84DA-FE4732803F5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1428" y="6211351"/>
            <a:ext cx="3158071" cy="3158071"/>
          </a:xfrm>
          <a:prstGeom prst="rect">
            <a:avLst/>
          </a:prstGeom>
          <a:noFill/>
          <a:ln>
            <a:noFill/>
          </a:ln>
        </p:spPr>
      </p:pic>
      <p:pic>
        <p:nvPicPr>
          <p:cNvPr id="4" name="Picture 2" descr="Note on a cork Free Photo">
            <a:extLst>
              <a:ext uri="{FF2B5EF4-FFF2-40B4-BE49-F238E27FC236}">
                <a16:creationId xmlns:a16="http://schemas.microsoft.com/office/drawing/2014/main" id="{70196523-CB76-2D48-9F9E-7A3C62C8AC8F}"/>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688409" y="2024572"/>
            <a:ext cx="2334466" cy="134900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9E41481-E96E-4A4D-BBAB-5015B6903C1E}"/>
              </a:ext>
            </a:extLst>
          </p:cNvPr>
          <p:cNvSpPr txBox="1"/>
          <p:nvPr/>
        </p:nvSpPr>
        <p:spPr>
          <a:xfrm>
            <a:off x="4983839" y="2275347"/>
            <a:ext cx="1779807" cy="1213375"/>
          </a:xfrm>
          <a:prstGeom prst="rect">
            <a:avLst/>
          </a:prstGeom>
          <a:noFill/>
        </p:spPr>
        <p:txBody>
          <a:bodyPr wrap="square" rtlCol="0">
            <a:noAutofit/>
          </a:bodyPr>
          <a:lstStyle/>
          <a:p>
            <a:pPr algn="ctr"/>
            <a:r>
              <a:rPr lang="en-US" sz="2800" b="1">
                <a:latin typeface="Gadugi" panose="020B0502040204020203" pitchFamily="34" charset="0"/>
                <a:ea typeface="Gadugi" panose="020B0502040204020203" pitchFamily="34" charset="0"/>
              </a:rPr>
              <a:t>Bulletin Board</a:t>
            </a:r>
            <a:endParaRPr lang="en-US" sz="2800" b="1">
              <a:latin typeface="Gadugi" panose="020B0502040204020203" pitchFamily="34" charset="0"/>
              <a:ea typeface="Cambria" panose="02040503050406030204" pitchFamily="18" charset="0"/>
            </a:endParaRPr>
          </a:p>
        </p:txBody>
      </p:sp>
      <p:pic>
        <p:nvPicPr>
          <p:cNvPr id="6" name="Picture 5">
            <a:extLst>
              <a:ext uri="{FF2B5EF4-FFF2-40B4-BE49-F238E27FC236}">
                <a16:creationId xmlns:a16="http://schemas.microsoft.com/office/drawing/2014/main" id="{C44F81F0-E83F-9C4D-9846-EB7115AC420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57200" y="564542"/>
            <a:ext cx="6858000" cy="1346751"/>
          </a:xfrm>
          <a:prstGeom prst="rect">
            <a:avLst/>
          </a:prstGeom>
        </p:spPr>
      </p:pic>
      <p:sp>
        <p:nvSpPr>
          <p:cNvPr id="7" name="Text Box 12">
            <a:extLst>
              <a:ext uri="{FF2B5EF4-FFF2-40B4-BE49-F238E27FC236}">
                <a16:creationId xmlns:a16="http://schemas.microsoft.com/office/drawing/2014/main" id="{67CCEF48-FC91-E744-BDEB-F130C8CB175B}"/>
              </a:ext>
            </a:extLst>
          </p:cNvPr>
          <p:cNvSpPr txBox="1">
            <a:spLocks noChangeArrowheads="1"/>
          </p:cNvSpPr>
          <p:nvPr/>
        </p:nvSpPr>
        <p:spPr bwMode="auto">
          <a:xfrm>
            <a:off x="457200" y="935368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000" b="1">
                <a:solidFill>
                  <a:srgbClr val="FFFFFF"/>
                </a:solidFill>
                <a:latin typeface="Times New Roman" panose="02020603050405020304" pitchFamily="18" charset="0"/>
              </a:rPr>
              <a:t>15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21" name="Picture 20">
            <a:hlinkClick r:id="rId7"/>
            <a:extLst>
              <a:ext uri="{FF2B5EF4-FFF2-40B4-BE49-F238E27FC236}">
                <a16:creationId xmlns:a16="http://schemas.microsoft.com/office/drawing/2014/main" id="{26738BD0-EA7D-3645-B795-4A72169F93D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30149" y="7161559"/>
            <a:ext cx="1643225" cy="2157890"/>
          </a:xfrm>
          <a:prstGeom prst="rect">
            <a:avLst/>
          </a:prstGeom>
        </p:spPr>
      </p:pic>
      <p:sp>
        <p:nvSpPr>
          <p:cNvPr id="22" name="TextBox 21">
            <a:extLst>
              <a:ext uri="{FF2B5EF4-FFF2-40B4-BE49-F238E27FC236}">
                <a16:creationId xmlns:a16="http://schemas.microsoft.com/office/drawing/2014/main" id="{5899F20D-15D1-3241-A0C0-BB84B19BACB2}"/>
              </a:ext>
            </a:extLst>
          </p:cNvPr>
          <p:cNvSpPr txBox="1"/>
          <p:nvPr/>
        </p:nvSpPr>
        <p:spPr>
          <a:xfrm>
            <a:off x="3698276" y="7161558"/>
            <a:ext cx="1356923" cy="2123658"/>
          </a:xfrm>
          <a:prstGeom prst="rect">
            <a:avLst/>
          </a:prstGeom>
          <a:noFill/>
          <a:ln>
            <a:solidFill>
              <a:srgbClr val="68A299"/>
            </a:solidFill>
          </a:ln>
        </p:spPr>
        <p:txBody>
          <a:bodyPr wrap="square" rtlCol="0">
            <a:spAutoFit/>
          </a:bodyPr>
          <a:lstStyle/>
          <a:p>
            <a:r>
              <a:rPr lang="en-US" sz="1100" b="1">
                <a:latin typeface="Calibri" panose="020F0502020204030204" pitchFamily="34" charset="0"/>
                <a:cs typeface="Calibri" panose="020F0502020204030204" pitchFamily="34" charset="0"/>
              </a:rPr>
              <a:t>Class Schedule:</a:t>
            </a:r>
          </a:p>
          <a:p>
            <a:r>
              <a:rPr lang="en-US" sz="1100">
                <a:latin typeface="Calibri" panose="020F0502020204030204" pitchFamily="34" charset="0"/>
                <a:cs typeface="Calibri" panose="020F0502020204030204" pitchFamily="34" charset="0"/>
              </a:rPr>
              <a:t>Tues/Thurs PM</a:t>
            </a:r>
          </a:p>
          <a:p>
            <a:r>
              <a:rPr lang="en-US" sz="1100">
                <a:latin typeface="Calibri" panose="020F0502020204030204" pitchFamily="34" charset="0"/>
                <a:cs typeface="Calibri" panose="020F0502020204030204" pitchFamily="34" charset="0"/>
              </a:rPr>
              <a:t>Sat AM</a:t>
            </a:r>
          </a:p>
          <a:p>
            <a:endParaRPr lang="en-US" sz="1100" b="1">
              <a:latin typeface="Calibri" panose="020F0502020204030204" pitchFamily="34" charset="0"/>
              <a:cs typeface="Calibri" panose="020F0502020204030204" pitchFamily="34" charset="0"/>
            </a:endParaRPr>
          </a:p>
          <a:p>
            <a:r>
              <a:rPr lang="en-US" sz="1100" b="1">
                <a:latin typeface="Calibri" panose="020F0502020204030204" pitchFamily="34" charset="0"/>
                <a:cs typeface="Calibri" panose="020F0502020204030204" pitchFamily="34" charset="0"/>
              </a:rPr>
              <a:t>Class Fees: </a:t>
            </a:r>
            <a:r>
              <a:rPr lang="en-US" sz="1100">
                <a:cs typeface="Calibri" panose="020F0502020204030204" pitchFamily="34" charset="0"/>
              </a:rPr>
              <a:t>3000 KSH for adult classes (2 hours); 1500 KSH for kids (1 hour). Contact Diosa on WhatsApp: 0746 966 323, or visit </a:t>
            </a:r>
            <a:r>
              <a:rPr lang="en-US" sz="1100">
                <a:cs typeface="Calibri" panose="020F0502020204030204" pitchFamily="34" charset="0"/>
                <a:hlinkClick r:id="rId7"/>
              </a:rPr>
              <a:t>www.deladiosa.com</a:t>
            </a:r>
            <a:endParaRPr lang="en-US" sz="1100">
              <a:cs typeface="Calibri" panose="020F0502020204030204" pitchFamily="34" charset="0"/>
            </a:endParaRPr>
          </a:p>
        </p:txBody>
      </p:sp>
      <p:sp>
        <p:nvSpPr>
          <p:cNvPr id="8" name="AutoShape 4" descr="We can do this logo">
            <a:extLst>
              <a:ext uri="{FF2B5EF4-FFF2-40B4-BE49-F238E27FC236}">
                <a16:creationId xmlns:a16="http://schemas.microsoft.com/office/drawing/2014/main" id="{4C00C682-4BEC-4001-88F2-FD5C91AFCC14}"/>
              </a:ext>
            </a:extLst>
          </p:cNvPr>
          <p:cNvSpPr>
            <a:spLocks noChangeAspect="1" noChangeArrowheads="1"/>
          </p:cNvSpPr>
          <p:nvPr/>
        </p:nvSpPr>
        <p:spPr bwMode="auto">
          <a:xfrm>
            <a:off x="3733800" y="4876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6" descr="We can do this logo">
            <a:extLst>
              <a:ext uri="{FF2B5EF4-FFF2-40B4-BE49-F238E27FC236}">
                <a16:creationId xmlns:a16="http://schemas.microsoft.com/office/drawing/2014/main" id="{3A817E63-2D29-416F-8E22-9DB5E4060C63}"/>
              </a:ext>
            </a:extLst>
          </p:cNvPr>
          <p:cNvSpPr>
            <a:spLocks noChangeAspect="1" noChangeArrowheads="1"/>
          </p:cNvSpPr>
          <p:nvPr/>
        </p:nvSpPr>
        <p:spPr bwMode="auto">
          <a:xfrm>
            <a:off x="3886200" y="5029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8" name="Picture 17">
            <a:extLst>
              <a:ext uri="{FF2B5EF4-FFF2-40B4-BE49-F238E27FC236}">
                <a16:creationId xmlns:a16="http://schemas.microsoft.com/office/drawing/2014/main" id="{CDCEE786-92B1-1D4E-936E-E2DED027E645}"/>
              </a:ext>
            </a:extLst>
          </p:cNvPr>
          <p:cNvPicPr>
            <a:picLocks noChangeAspect="1"/>
          </p:cNvPicPr>
          <p:nvPr/>
        </p:nvPicPr>
        <p:blipFill>
          <a:blip r:embed="rId9" r:link="rId10">
            <a:extLst>
              <a:ext uri="{28A0092B-C50C-407E-A947-70E740481C1C}">
                <a14:useLocalDpi xmlns:a14="http://schemas.microsoft.com/office/drawing/2010/main" val="0"/>
              </a:ext>
            </a:extLst>
          </a:blip>
          <a:srcRect/>
          <a:stretch>
            <a:fillRect/>
          </a:stretch>
        </p:blipFill>
        <p:spPr bwMode="auto">
          <a:xfrm>
            <a:off x="533870" y="4962539"/>
            <a:ext cx="2124794" cy="881212"/>
          </a:xfrm>
          <a:prstGeom prst="rect">
            <a:avLst/>
          </a:prstGeom>
          <a:noFill/>
          <a:ln>
            <a:noFill/>
          </a:ln>
        </p:spPr>
      </p:pic>
      <p:sp>
        <p:nvSpPr>
          <p:cNvPr id="13" name="TextBox 12">
            <a:extLst>
              <a:ext uri="{FF2B5EF4-FFF2-40B4-BE49-F238E27FC236}">
                <a16:creationId xmlns:a16="http://schemas.microsoft.com/office/drawing/2014/main" id="{9A0D6533-A755-43F6-950C-28F4E8443E18}"/>
              </a:ext>
            </a:extLst>
          </p:cNvPr>
          <p:cNvSpPr txBox="1"/>
          <p:nvPr/>
        </p:nvSpPr>
        <p:spPr>
          <a:xfrm>
            <a:off x="513713" y="2420275"/>
            <a:ext cx="3886200" cy="1384995"/>
          </a:xfrm>
          <a:prstGeom prst="rect">
            <a:avLst/>
          </a:prstGeom>
          <a:noFill/>
        </p:spPr>
        <p:txBody>
          <a:bodyPr wrap="square">
            <a:spAutoFit/>
          </a:bodyPr>
          <a:lstStyle/>
          <a:p>
            <a:pPr algn="l" fontAlgn="base"/>
            <a:r>
              <a:rPr lang="en-US" sz="1400" b="1" i="0">
                <a:solidFill>
                  <a:srgbClr val="000000"/>
                </a:solidFill>
                <a:effectLst/>
                <a:latin typeface="Arial" panose="020B0604020202020204" pitchFamily="34" charset="0"/>
              </a:rPr>
              <a:t>…in Learning Self-defense?</a:t>
            </a:r>
          </a:p>
          <a:p>
            <a:pPr algn="l" fontAlgn="base"/>
            <a:r>
              <a:rPr lang="en-US" sz="1000" b="0" i="0">
                <a:solidFill>
                  <a:srgbClr val="000000"/>
                </a:solidFill>
                <a:effectLst/>
                <a:latin typeface="Arial" panose="020B0604020202020204" pitchFamily="34" charset="0"/>
              </a:rPr>
              <a:t>How do you protect yourself from an attacker? Read on. I would like to put a Krav Maga class together to be held once a week. If you are interested, please send me your name and contact information. The class will be limited to 5 participants due to COVID. Please send interest emails to Kumar </a:t>
            </a:r>
            <a:r>
              <a:rPr lang="en-US" sz="1000" b="0" i="0" err="1">
                <a:solidFill>
                  <a:srgbClr val="000000"/>
                </a:solidFill>
                <a:effectLst/>
                <a:latin typeface="Arial" panose="020B0604020202020204" pitchFamily="34" charset="0"/>
              </a:rPr>
              <a:t>Lakhavani</a:t>
            </a:r>
            <a:r>
              <a:rPr lang="en-US" sz="1000" b="0" i="0">
                <a:solidFill>
                  <a:srgbClr val="000000"/>
                </a:solidFill>
                <a:effectLst/>
                <a:latin typeface="Arial" panose="020B0604020202020204" pitchFamily="34" charset="0"/>
              </a:rPr>
              <a:t> at </a:t>
            </a:r>
            <a:r>
              <a:rPr lang="en-US" sz="1000" b="0" i="0">
                <a:solidFill>
                  <a:srgbClr val="000000"/>
                </a:solidFill>
                <a:effectLst/>
                <a:latin typeface="Arial" panose="020B0604020202020204" pitchFamily="34" charset="0"/>
                <a:hlinkClick r:id="rId11"/>
              </a:rPr>
              <a:t>Lakhavanink@aol.com</a:t>
            </a:r>
            <a:r>
              <a:rPr lang="en-US" sz="1000" b="0" i="0">
                <a:solidFill>
                  <a:srgbClr val="000000"/>
                </a:solidFill>
                <a:effectLst/>
                <a:latin typeface="Arial" panose="020B0604020202020204" pitchFamily="34" charset="0"/>
              </a:rPr>
              <a:t>.</a:t>
            </a:r>
            <a:br>
              <a:rPr lang="en-US" sz="1000" b="0" i="0">
                <a:solidFill>
                  <a:srgbClr val="000000"/>
                </a:solidFill>
                <a:effectLst/>
                <a:latin typeface="Arial" panose="020B0604020202020204" pitchFamily="34" charset="0"/>
              </a:rPr>
            </a:br>
            <a:endParaRPr lang="en-US" sz="1000" b="0" i="0">
              <a:solidFill>
                <a:srgbClr val="000000"/>
              </a:solidFill>
              <a:effectLst/>
              <a:latin typeface="Arial" panose="020B0604020202020204" pitchFamily="34" charset="0"/>
            </a:endParaRPr>
          </a:p>
        </p:txBody>
      </p:sp>
      <p:sp>
        <p:nvSpPr>
          <p:cNvPr id="17" name="TextBox 16">
            <a:extLst>
              <a:ext uri="{FF2B5EF4-FFF2-40B4-BE49-F238E27FC236}">
                <a16:creationId xmlns:a16="http://schemas.microsoft.com/office/drawing/2014/main" id="{16D450A3-152F-4B33-A97B-8EBF923AA781}"/>
              </a:ext>
            </a:extLst>
          </p:cNvPr>
          <p:cNvSpPr txBox="1"/>
          <p:nvPr/>
        </p:nvSpPr>
        <p:spPr>
          <a:xfrm>
            <a:off x="3293720" y="3490057"/>
            <a:ext cx="3992184" cy="307777"/>
          </a:xfrm>
          <a:prstGeom prst="rect">
            <a:avLst/>
          </a:prstGeom>
          <a:noFill/>
        </p:spPr>
        <p:txBody>
          <a:bodyPr wrap="square">
            <a:spAutoFit/>
          </a:bodyPr>
          <a:lstStyle/>
          <a:p>
            <a:pPr algn="l" fontAlgn="base"/>
            <a:r>
              <a:rPr lang="en-US" sz="1400" b="1" i="0">
                <a:solidFill>
                  <a:srgbClr val="000000"/>
                </a:solidFill>
                <a:effectLst/>
                <a:latin typeface="Arial" panose="020B0604020202020204" pitchFamily="34" charset="0"/>
              </a:rPr>
              <a:t>…in an 11-15 year old girls soccer team?</a:t>
            </a:r>
          </a:p>
        </p:txBody>
      </p:sp>
      <p:sp>
        <p:nvSpPr>
          <p:cNvPr id="19" name="TextBox 18">
            <a:extLst>
              <a:ext uri="{FF2B5EF4-FFF2-40B4-BE49-F238E27FC236}">
                <a16:creationId xmlns:a16="http://schemas.microsoft.com/office/drawing/2014/main" id="{C4995CD8-45D9-4EBF-B21E-024A87A6F49E}"/>
              </a:ext>
            </a:extLst>
          </p:cNvPr>
          <p:cNvSpPr txBox="1"/>
          <p:nvPr/>
        </p:nvSpPr>
        <p:spPr>
          <a:xfrm>
            <a:off x="3293720" y="3810435"/>
            <a:ext cx="2314600" cy="1169551"/>
          </a:xfrm>
          <a:prstGeom prst="rect">
            <a:avLst/>
          </a:prstGeom>
          <a:noFill/>
        </p:spPr>
        <p:txBody>
          <a:bodyPr wrap="square">
            <a:spAutoFit/>
          </a:bodyPr>
          <a:lstStyle/>
          <a:p>
            <a:pPr algn="l" fontAlgn="base"/>
            <a:r>
              <a:rPr lang="en-US" sz="1000" b="0" i="0">
                <a:solidFill>
                  <a:srgbClr val="000000"/>
                </a:solidFill>
                <a:effectLst/>
                <a:latin typeface="Arial" panose="020B0604020202020204" pitchFamily="34" charset="0"/>
              </a:rPr>
              <a:t>I would like to put a 11-15 year old girls soccer team together for girls to learn/play soccer. Right now, looking at Saturday afternoon meet. If you are interested in either coaching or joining in, please send an email to Kumar </a:t>
            </a:r>
            <a:r>
              <a:rPr lang="en-US" sz="1000" b="0" i="0" err="1">
                <a:solidFill>
                  <a:srgbClr val="000000"/>
                </a:solidFill>
                <a:effectLst/>
                <a:latin typeface="Arial" panose="020B0604020202020204" pitchFamily="34" charset="0"/>
              </a:rPr>
              <a:t>Lakhavani</a:t>
            </a:r>
            <a:r>
              <a:rPr lang="en-US" sz="1000" b="0" i="0">
                <a:solidFill>
                  <a:srgbClr val="000000"/>
                </a:solidFill>
                <a:effectLst/>
                <a:latin typeface="Arial" panose="020B0604020202020204" pitchFamily="34" charset="0"/>
              </a:rPr>
              <a:t> at Lakhavanink@aol.com.</a:t>
            </a:r>
          </a:p>
        </p:txBody>
      </p:sp>
      <p:sp>
        <p:nvSpPr>
          <p:cNvPr id="9" name="TextBox 8">
            <a:extLst>
              <a:ext uri="{FF2B5EF4-FFF2-40B4-BE49-F238E27FC236}">
                <a16:creationId xmlns:a16="http://schemas.microsoft.com/office/drawing/2014/main" id="{A6F37A15-50E0-4CDC-9BFF-64D67F7B69B6}"/>
              </a:ext>
            </a:extLst>
          </p:cNvPr>
          <p:cNvSpPr txBox="1"/>
          <p:nvPr/>
        </p:nvSpPr>
        <p:spPr>
          <a:xfrm>
            <a:off x="950287" y="1962970"/>
            <a:ext cx="4267410" cy="461665"/>
          </a:xfrm>
          <a:prstGeom prst="rect">
            <a:avLst/>
          </a:prstGeom>
          <a:noFill/>
        </p:spPr>
        <p:txBody>
          <a:bodyPr wrap="square" rtlCol="0">
            <a:spAutoFit/>
          </a:bodyPr>
          <a:lstStyle/>
          <a:p>
            <a:r>
              <a:rPr lang="en-US" sz="2400" b="1">
                <a:solidFill>
                  <a:srgbClr val="7030A0"/>
                </a:solidFill>
                <a:latin typeface="Forte" panose="03060902040502070203" pitchFamily="66" charset="0"/>
              </a:rPr>
              <a:t>… who’s interested? …</a:t>
            </a:r>
          </a:p>
        </p:txBody>
      </p:sp>
      <p:pic>
        <p:nvPicPr>
          <p:cNvPr id="6148" name="Picture 4" descr="Sacura Martial Arts Academy">
            <a:extLst>
              <a:ext uri="{FF2B5EF4-FFF2-40B4-BE49-F238E27FC236}">
                <a16:creationId xmlns:a16="http://schemas.microsoft.com/office/drawing/2014/main" id="{6AD2346B-F647-4A8F-A058-FF6D269ED3B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97886" y="3588373"/>
            <a:ext cx="1047750" cy="104775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3F420B3-99FE-4961-B269-77BBF4CB349B}"/>
              </a:ext>
            </a:extLst>
          </p:cNvPr>
          <p:cNvSpPr txBox="1"/>
          <p:nvPr/>
        </p:nvSpPr>
        <p:spPr>
          <a:xfrm>
            <a:off x="539009" y="3727789"/>
            <a:ext cx="1491147" cy="707886"/>
          </a:xfrm>
          <a:prstGeom prst="rect">
            <a:avLst/>
          </a:prstGeom>
          <a:noFill/>
        </p:spPr>
        <p:txBody>
          <a:bodyPr wrap="square">
            <a:spAutoFit/>
          </a:bodyPr>
          <a:lstStyle/>
          <a:p>
            <a:pPr algn="l" fontAlgn="base"/>
            <a:r>
              <a:rPr lang="en-US" sz="1000">
                <a:solidFill>
                  <a:srgbClr val="000000"/>
                </a:solidFill>
                <a:latin typeface="Arial" panose="020B0604020202020204" pitchFamily="34" charset="0"/>
              </a:rPr>
              <a:t>Learn more about Krav Maga here: </a:t>
            </a:r>
            <a:br>
              <a:rPr lang="en-US" sz="1000">
                <a:solidFill>
                  <a:srgbClr val="000000"/>
                </a:solidFill>
                <a:latin typeface="Arial" panose="020B0604020202020204" pitchFamily="34" charset="0"/>
              </a:rPr>
            </a:br>
            <a:r>
              <a:rPr lang="en-US" sz="1000">
                <a:solidFill>
                  <a:srgbClr val="000000"/>
                </a:solidFill>
                <a:latin typeface="Arial" panose="020B0604020202020204" pitchFamily="34" charset="0"/>
                <a:hlinkClick r:id="rId13"/>
              </a:rPr>
              <a:t>http://www.kravmagakenya.com/</a:t>
            </a:r>
            <a:r>
              <a:rPr lang="en-US" sz="1000">
                <a:solidFill>
                  <a:srgbClr val="000000"/>
                </a:solidFill>
                <a:latin typeface="Arial" panose="020B0604020202020204" pitchFamily="34" charset="0"/>
              </a:rPr>
              <a:t> </a:t>
            </a:r>
            <a:endParaRPr lang="en-US" sz="1000" b="0" i="0">
              <a:solidFill>
                <a:srgbClr val="000000"/>
              </a:solidFill>
              <a:effectLst/>
              <a:latin typeface="Arial" panose="020B0604020202020204" pitchFamily="34" charset="0"/>
            </a:endParaRPr>
          </a:p>
        </p:txBody>
      </p:sp>
      <p:sp>
        <p:nvSpPr>
          <p:cNvPr id="24" name="TextBox 23">
            <a:extLst>
              <a:ext uri="{FF2B5EF4-FFF2-40B4-BE49-F238E27FC236}">
                <a16:creationId xmlns:a16="http://schemas.microsoft.com/office/drawing/2014/main" id="{572BD909-0DC4-4F48-95EE-3930CB75A278}"/>
              </a:ext>
            </a:extLst>
          </p:cNvPr>
          <p:cNvSpPr txBox="1"/>
          <p:nvPr/>
        </p:nvSpPr>
        <p:spPr>
          <a:xfrm>
            <a:off x="3654155" y="5065574"/>
            <a:ext cx="3271313" cy="2123658"/>
          </a:xfrm>
          <a:prstGeom prst="rect">
            <a:avLst/>
          </a:prstGeom>
          <a:noFill/>
        </p:spPr>
        <p:txBody>
          <a:bodyPr wrap="square">
            <a:spAutoFit/>
          </a:bodyPr>
          <a:lstStyle/>
          <a:p>
            <a:r>
              <a:rPr lang="en-US" sz="1200">
                <a:cs typeface="Calibri" panose="020F0502020204030204" pitchFamily="34" charset="0"/>
              </a:rPr>
              <a:t>Looking for something to do</a:t>
            </a:r>
          </a:p>
          <a:p>
            <a:r>
              <a:rPr lang="en-US" sz="1200">
                <a:cs typeface="Calibri" panose="020F0502020204030204" pitchFamily="34" charset="0"/>
              </a:rPr>
              <a:t>with your beautiful </a:t>
            </a:r>
          </a:p>
          <a:p>
            <a:r>
              <a:rPr lang="en-US" sz="1200">
                <a:cs typeface="Calibri" panose="020F0502020204030204" pitchFamily="34" charset="0"/>
              </a:rPr>
              <a:t>African fabric? </a:t>
            </a:r>
          </a:p>
          <a:p>
            <a:r>
              <a:rPr lang="en-US" sz="1200" b="1">
                <a:solidFill>
                  <a:srgbClr val="FF00FF"/>
                </a:solidFill>
                <a:cs typeface="Calibri" panose="020F0502020204030204" pitchFamily="34" charset="0"/>
              </a:rPr>
              <a:t>Sewing class is</a:t>
            </a:r>
          </a:p>
          <a:p>
            <a:r>
              <a:rPr lang="en-US" sz="1200" b="1">
                <a:solidFill>
                  <a:srgbClr val="FF00FF"/>
                </a:solidFill>
                <a:cs typeface="Calibri" panose="020F0502020204030204" pitchFamily="34" charset="0"/>
              </a:rPr>
              <a:t>back in </a:t>
            </a:r>
          </a:p>
          <a:p>
            <a:r>
              <a:rPr lang="en-US" sz="1200" b="1">
                <a:solidFill>
                  <a:srgbClr val="FF00FF"/>
                </a:solidFill>
                <a:cs typeface="Calibri" panose="020F0502020204030204" pitchFamily="34" charset="0"/>
              </a:rPr>
              <a:t>session!</a:t>
            </a:r>
            <a:r>
              <a:rPr lang="en-US" sz="1200">
                <a:cs typeface="Calibri" panose="020F0502020204030204" pitchFamily="34" charset="0"/>
              </a:rPr>
              <a:t> </a:t>
            </a:r>
          </a:p>
          <a:p>
            <a:endParaRPr lang="en-US" sz="1200">
              <a:cs typeface="Calibri" panose="020F0502020204030204" pitchFamily="34" charset="0"/>
            </a:endParaRPr>
          </a:p>
          <a:p>
            <a:endParaRPr lang="en-US" sz="1200">
              <a:cs typeface="Calibri" panose="020F0502020204030204" pitchFamily="34" charset="0"/>
            </a:endParaRPr>
          </a:p>
          <a:p>
            <a:r>
              <a:rPr lang="en-US" sz="1200">
                <a:cs typeface="Calibri" panose="020F0502020204030204" pitchFamily="34" charset="0"/>
              </a:rPr>
              <a:t>Now offering quilting class too! Sign up today for either virtual or in-person instruction (outdoors) in </a:t>
            </a:r>
            <a:r>
              <a:rPr lang="en-US" sz="1200" err="1">
                <a:cs typeface="Calibri" panose="020F0502020204030204" pitchFamily="34" charset="0"/>
              </a:rPr>
              <a:t>Runda</a:t>
            </a:r>
            <a:r>
              <a:rPr lang="en-US" sz="1200">
                <a:cs typeface="Calibri" panose="020F0502020204030204" pitchFamily="34" charset="0"/>
              </a:rPr>
              <a:t>.  </a:t>
            </a:r>
          </a:p>
        </p:txBody>
      </p:sp>
      <p:cxnSp>
        <p:nvCxnSpPr>
          <p:cNvPr id="25" name="Straight Connector 24">
            <a:extLst>
              <a:ext uri="{FF2B5EF4-FFF2-40B4-BE49-F238E27FC236}">
                <a16:creationId xmlns:a16="http://schemas.microsoft.com/office/drawing/2014/main" id="{13A81D67-CAD6-4E2C-855A-E956A0D95AC0}"/>
              </a:ext>
            </a:extLst>
          </p:cNvPr>
          <p:cNvCxnSpPr/>
          <p:nvPr/>
        </p:nvCxnSpPr>
        <p:spPr>
          <a:xfrm>
            <a:off x="3293720" y="5029200"/>
            <a:ext cx="3185556" cy="0"/>
          </a:xfrm>
          <a:prstGeom prst="line">
            <a:avLst/>
          </a:prstGeom>
          <a:ln w="15875">
            <a:solidFill>
              <a:srgbClr val="003366"/>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91124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A2C82891-7C52-4724-8771-2C7D48E96D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514" y="335763"/>
            <a:ext cx="6989371" cy="9045068"/>
          </a:xfrm>
          <a:prstGeom prst="rect">
            <a:avLst/>
          </a:prstGeom>
        </p:spPr>
      </p:pic>
      <p:sp>
        <p:nvSpPr>
          <p:cNvPr id="6" name="Text Box 12">
            <a:extLst>
              <a:ext uri="{FF2B5EF4-FFF2-40B4-BE49-F238E27FC236}">
                <a16:creationId xmlns:a16="http://schemas.microsoft.com/office/drawing/2014/main" id="{FA7A3DA5-20FB-4B03-8994-52BEDE314722}"/>
              </a:ext>
            </a:extLst>
          </p:cNvPr>
          <p:cNvSpPr txBox="1">
            <a:spLocks noChangeArrowheads="1"/>
          </p:cNvSpPr>
          <p:nvPr/>
        </p:nvSpPr>
        <p:spPr bwMode="auto">
          <a:xfrm>
            <a:off x="457200" y="935368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000" b="1">
                <a:solidFill>
                  <a:srgbClr val="FFFFFF"/>
                </a:solidFill>
                <a:latin typeface="Times New Roman" panose="02020603050405020304" pitchFamily="18" charset="0"/>
              </a:rPr>
              <a:t>16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600221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2">
            <a:extLst>
              <a:ext uri="{FF2B5EF4-FFF2-40B4-BE49-F238E27FC236}">
                <a16:creationId xmlns:a16="http://schemas.microsoft.com/office/drawing/2014/main" id="{FA7A3DA5-20FB-4B03-8994-52BEDE314722}"/>
              </a:ext>
            </a:extLst>
          </p:cNvPr>
          <p:cNvSpPr txBox="1">
            <a:spLocks noChangeArrowheads="1"/>
          </p:cNvSpPr>
          <p:nvPr/>
        </p:nvSpPr>
        <p:spPr bwMode="auto">
          <a:xfrm>
            <a:off x="457200" y="935368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000" b="1">
                <a:solidFill>
                  <a:srgbClr val="FFFFFF"/>
                </a:solidFill>
                <a:latin typeface="Times New Roman" panose="02020603050405020304" pitchFamily="18" charset="0"/>
              </a:rPr>
              <a:t>17</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TextBox 4">
            <a:extLst>
              <a:ext uri="{FF2B5EF4-FFF2-40B4-BE49-F238E27FC236}">
                <a16:creationId xmlns:a16="http://schemas.microsoft.com/office/drawing/2014/main" id="{0BFC0E68-742B-4227-8B06-3FC586B0590D}"/>
              </a:ext>
            </a:extLst>
          </p:cNvPr>
          <p:cNvSpPr txBox="1"/>
          <p:nvPr/>
        </p:nvSpPr>
        <p:spPr>
          <a:xfrm>
            <a:off x="568576" y="2513651"/>
            <a:ext cx="3886200" cy="1384995"/>
          </a:xfrm>
          <a:prstGeom prst="rect">
            <a:avLst/>
          </a:prstGeom>
          <a:noFill/>
        </p:spPr>
        <p:txBody>
          <a:bodyPr wrap="square">
            <a:spAutoFit/>
          </a:bodyPr>
          <a:lstStyle/>
          <a:p>
            <a:pPr algn="ctr"/>
            <a:r>
              <a:rPr lang="en-US" sz="1600" b="1" i="0">
                <a:solidFill>
                  <a:srgbClr val="17981A"/>
                </a:solidFill>
                <a:effectLst/>
                <a:latin typeface="Segoe UI Historic" panose="020B0502040204020203" pitchFamily="34" charset="0"/>
              </a:rPr>
              <a:t>GIRL SCOUTS! </a:t>
            </a:r>
            <a:r>
              <a:rPr lang="en-US" sz="1600" b="0" i="0">
                <a:solidFill>
                  <a:srgbClr val="050505"/>
                </a:solidFill>
                <a:effectLst/>
                <a:latin typeface="Segoe UI Historic" panose="020B0502040204020203" pitchFamily="34" charset="0"/>
              </a:rPr>
              <a:t>We are so excited about the 2021-22 GS year! </a:t>
            </a:r>
            <a:br>
              <a:rPr lang="en-US" sz="1300" b="0" i="0">
                <a:solidFill>
                  <a:srgbClr val="050505"/>
                </a:solidFill>
                <a:effectLst/>
                <a:latin typeface="Segoe UI Historic" panose="020B0502040204020203" pitchFamily="34" charset="0"/>
              </a:rPr>
            </a:br>
            <a:r>
              <a:rPr lang="en-US" sz="1300" b="0" i="0">
                <a:solidFill>
                  <a:srgbClr val="050505"/>
                </a:solidFill>
                <a:effectLst/>
                <a:latin typeface="Segoe UI Historic" panose="020B0502040204020203" pitchFamily="34" charset="0"/>
              </a:rPr>
              <a:t>If you are new to Nairobi or want more info, please visit </a:t>
            </a:r>
            <a:r>
              <a:rPr lang="en-US" sz="1300" b="0" i="0" u="none" strike="noStrike">
                <a:solidFill>
                  <a:srgbClr val="050505"/>
                </a:solidFill>
                <a:effectLst/>
                <a:latin typeface="inherit"/>
                <a:hlinkClick r:id="rId2"/>
              </a:rPr>
              <a:t>https://forms.gle/fKxdSrsF2VwPetUz5</a:t>
            </a:r>
            <a:r>
              <a:rPr lang="en-US" sz="1300" b="0" i="0">
                <a:solidFill>
                  <a:srgbClr val="050505"/>
                </a:solidFill>
                <a:effectLst/>
                <a:latin typeface="Segoe UI Historic" panose="020B0502040204020203" pitchFamily="34" charset="0"/>
              </a:rPr>
              <a:t> or email </a:t>
            </a:r>
            <a:r>
              <a:rPr lang="en-US" sz="1300" b="0" i="0">
                <a:solidFill>
                  <a:srgbClr val="050505"/>
                </a:solidFill>
                <a:effectLst/>
                <a:latin typeface="Segoe UI Historic" panose="020B0502040204020203" pitchFamily="34" charset="0"/>
                <a:hlinkClick r:id="rId3"/>
              </a:rPr>
              <a:t>nairobigirlscouts@usagso.org</a:t>
            </a:r>
            <a:r>
              <a:rPr lang="en-US" sz="1300" b="0" i="0">
                <a:solidFill>
                  <a:srgbClr val="050505"/>
                </a:solidFill>
                <a:effectLst/>
                <a:latin typeface="Segoe UI Historic" panose="020B0502040204020203" pitchFamily="34" charset="0"/>
              </a:rPr>
              <a:t>! </a:t>
            </a:r>
            <a:br>
              <a:rPr lang="en-US" sz="1300" b="0" i="0">
                <a:solidFill>
                  <a:srgbClr val="050505"/>
                </a:solidFill>
                <a:effectLst/>
                <a:latin typeface="Segoe UI Historic" panose="020B0502040204020203" pitchFamily="34" charset="0"/>
              </a:rPr>
            </a:br>
            <a:r>
              <a:rPr lang="en-US" sz="1300" b="0" i="0">
                <a:solidFill>
                  <a:srgbClr val="050505"/>
                </a:solidFill>
                <a:effectLst/>
                <a:latin typeface="Segoe UI Historic" panose="020B0502040204020203" pitchFamily="34" charset="0"/>
              </a:rPr>
              <a:t>We’d love for your daughter to join us</a:t>
            </a:r>
            <a:endParaRPr lang="en-US" sz="1300"/>
          </a:p>
        </p:txBody>
      </p:sp>
      <p:pic>
        <p:nvPicPr>
          <p:cNvPr id="2050" name="Picture 2">
            <a:extLst>
              <a:ext uri="{FF2B5EF4-FFF2-40B4-BE49-F238E27FC236}">
                <a16:creationId xmlns:a16="http://schemas.microsoft.com/office/drawing/2014/main" id="{F77A64C5-E11A-4898-9A49-D14BEBFEF8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0790" y="2744644"/>
            <a:ext cx="2775202" cy="184857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C88B85BF-E075-440A-AB4D-500AFA8465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6216" y="494017"/>
            <a:ext cx="2779776" cy="2084832"/>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descr="May be an image of 1 person, riding on a horse, standing, horse and outdoors">
            <a:extLst>
              <a:ext uri="{FF2B5EF4-FFF2-40B4-BE49-F238E27FC236}">
                <a16:creationId xmlns:a16="http://schemas.microsoft.com/office/drawing/2014/main" id="{E6E7DE59-01A7-4CBF-86D8-9CB458DF22C7}"/>
              </a:ext>
            </a:extLst>
          </p:cNvPr>
          <p:cNvSpPr>
            <a:spLocks noChangeAspect="1" noChangeArrowheads="1"/>
          </p:cNvSpPr>
          <p:nvPr/>
        </p:nvSpPr>
        <p:spPr bwMode="auto">
          <a:xfrm>
            <a:off x="3733800" y="4876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6" name="Picture 8" descr="May be an image of 6 people and people standing">
            <a:extLst>
              <a:ext uri="{FF2B5EF4-FFF2-40B4-BE49-F238E27FC236}">
                <a16:creationId xmlns:a16="http://schemas.microsoft.com/office/drawing/2014/main" id="{09271707-34BB-4908-8974-2E36F09E4C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40790" y="7103054"/>
            <a:ext cx="2779776" cy="208483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May be an image of one or more people, people standing and outdoors">
            <a:extLst>
              <a:ext uri="{FF2B5EF4-FFF2-40B4-BE49-F238E27FC236}">
                <a16:creationId xmlns:a16="http://schemas.microsoft.com/office/drawing/2014/main" id="{3F21DA0B-74CA-4FA6-8441-6342F0A09D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6216" y="4805720"/>
            <a:ext cx="2779776" cy="208483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F362F1A0-E271-4648-BD53-5B408A4F672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71321" y="476250"/>
            <a:ext cx="1883079" cy="188307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B85E733F-CBA8-465B-96BC-BD400001896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1501" y="4050652"/>
            <a:ext cx="4040350" cy="5220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547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AutoShape 36">
            <a:extLst>
              <a:ext uri="{FF2B5EF4-FFF2-40B4-BE49-F238E27FC236}">
                <a16:creationId xmlns:a16="http://schemas.microsoft.com/office/drawing/2014/main" id="{0807FAD8-B3D0-4414-A31C-1A1A2EB7FA94}"/>
              </a:ext>
            </a:extLst>
          </p:cNvPr>
          <p:cNvCxnSpPr>
            <a:cxnSpLocks noChangeShapeType="1"/>
          </p:cNvCxnSpPr>
          <p:nvPr/>
        </p:nvCxnSpPr>
        <p:spPr bwMode="auto">
          <a:xfrm>
            <a:off x="459582" y="9030622"/>
            <a:ext cx="6858000" cy="0"/>
          </a:xfrm>
          <a:prstGeom prst="straightConnector1">
            <a:avLst/>
          </a:prstGeom>
          <a:noFill/>
          <a:ln w="28575" algn="ctr">
            <a:solidFill>
              <a:srgbClr val="0A31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9E5DC"/>
                  </a:outerShdw>
                </a:effectLst>
              </a14:hiddenEffects>
            </a:ext>
          </a:extLst>
        </p:spPr>
      </p:cxnSp>
      <p:sp>
        <p:nvSpPr>
          <p:cNvPr id="15" name="Text Box 38">
            <a:extLst>
              <a:ext uri="{FF2B5EF4-FFF2-40B4-BE49-F238E27FC236}">
                <a16:creationId xmlns:a16="http://schemas.microsoft.com/office/drawing/2014/main" id="{6F122527-530C-4690-88C5-EA9D65B46F7C}"/>
              </a:ext>
            </a:extLst>
          </p:cNvPr>
          <p:cNvSpPr txBox="1">
            <a:spLocks noChangeArrowheads="1"/>
          </p:cNvSpPr>
          <p:nvPr/>
        </p:nvSpPr>
        <p:spPr bwMode="auto">
          <a:xfrm>
            <a:off x="5849144" y="1122458"/>
            <a:ext cx="1385888" cy="273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200" b="1">
                <a:solidFill>
                  <a:srgbClr val="0A314D"/>
                </a:solidFill>
                <a:latin typeface="Times New Roman" panose="02020603050405020304" pitchFamily="18" charset="0"/>
              </a:rPr>
              <a:t>August 16</a:t>
            </a:r>
            <a:r>
              <a:rPr kumimoji="0" lang="en-US" altLang="en-US" sz="1200" b="1" i="0" u="none" strike="noStrike" cap="none" normalizeH="0">
                <a:ln>
                  <a:noFill/>
                </a:ln>
                <a:solidFill>
                  <a:srgbClr val="0A314D"/>
                </a:solidFill>
                <a:effectLst/>
                <a:latin typeface="Times New Roman" panose="02020603050405020304" pitchFamily="18" charset="0"/>
              </a:rPr>
              <a:t>,</a:t>
            </a:r>
            <a:r>
              <a:rPr kumimoji="0" lang="en-US" altLang="en-US" sz="1200" b="1" i="0" u="none" strike="noStrike" cap="none" normalizeH="0" baseline="0">
                <a:ln>
                  <a:noFill/>
                </a:ln>
                <a:solidFill>
                  <a:srgbClr val="0A314D"/>
                </a:solidFill>
                <a:effectLst/>
                <a:latin typeface="Times New Roman" panose="02020603050405020304" pitchFamily="18" charset="0"/>
              </a:rPr>
              <a:t> 2021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cxnSp>
        <p:nvCxnSpPr>
          <p:cNvPr id="16" name="AutoShape 40">
            <a:extLst>
              <a:ext uri="{FF2B5EF4-FFF2-40B4-BE49-F238E27FC236}">
                <a16:creationId xmlns:a16="http://schemas.microsoft.com/office/drawing/2014/main" id="{A8930233-551C-49C3-8E68-30D680FD95D6}"/>
              </a:ext>
            </a:extLst>
          </p:cNvPr>
          <p:cNvCxnSpPr>
            <a:cxnSpLocks noChangeShapeType="1"/>
          </p:cNvCxnSpPr>
          <p:nvPr/>
        </p:nvCxnSpPr>
        <p:spPr bwMode="auto">
          <a:xfrm>
            <a:off x="461169" y="1394556"/>
            <a:ext cx="6829425" cy="0"/>
          </a:xfrm>
          <a:prstGeom prst="straightConnector1">
            <a:avLst/>
          </a:prstGeom>
          <a:noFill/>
          <a:ln w="12700" algn="ctr">
            <a:solidFill>
              <a:srgbClr val="A6A6A6"/>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9E5DC"/>
                  </a:outerShdw>
                </a:effectLst>
              </a14:hiddenEffects>
            </a:ext>
          </a:extLst>
        </p:spPr>
      </p:cxnSp>
      <p:cxnSp>
        <p:nvCxnSpPr>
          <p:cNvPr id="17" name="AutoShape 41">
            <a:extLst>
              <a:ext uri="{FF2B5EF4-FFF2-40B4-BE49-F238E27FC236}">
                <a16:creationId xmlns:a16="http://schemas.microsoft.com/office/drawing/2014/main" id="{2B2B2ED4-A7BD-4A16-B71B-9C899F8071CA}"/>
              </a:ext>
            </a:extLst>
          </p:cNvPr>
          <p:cNvCxnSpPr>
            <a:cxnSpLocks noChangeShapeType="1"/>
          </p:cNvCxnSpPr>
          <p:nvPr/>
        </p:nvCxnSpPr>
        <p:spPr bwMode="auto">
          <a:xfrm>
            <a:off x="461169" y="1899381"/>
            <a:ext cx="6829425" cy="0"/>
          </a:xfrm>
          <a:prstGeom prst="straightConnector1">
            <a:avLst/>
          </a:prstGeom>
          <a:noFill/>
          <a:ln w="12700" algn="ctr">
            <a:solidFill>
              <a:srgbClr val="A6A6A6"/>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9E5DC"/>
                  </a:outerShdw>
                </a:effectLst>
              </a14:hiddenEffects>
            </a:ext>
          </a:extLst>
        </p:spPr>
      </p:cxnSp>
      <p:pic>
        <p:nvPicPr>
          <p:cNvPr id="18" name="Picture 43">
            <a:extLst>
              <a:ext uri="{FF2B5EF4-FFF2-40B4-BE49-F238E27FC236}">
                <a16:creationId xmlns:a16="http://schemas.microsoft.com/office/drawing/2014/main" id="{6B28072D-FCC4-44B1-830C-FE7F35E2027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663157" y="1474248"/>
            <a:ext cx="385762"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pic>
      <p:pic>
        <p:nvPicPr>
          <p:cNvPr id="19" name="Picture 44">
            <a:extLst>
              <a:ext uri="{FF2B5EF4-FFF2-40B4-BE49-F238E27FC236}">
                <a16:creationId xmlns:a16="http://schemas.microsoft.com/office/drawing/2014/main" id="{5F4861AB-C818-4437-863B-344E313DC0A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l="-7274" t="-2910" r="-9532" b="-4498"/>
          <a:stretch>
            <a:fillRect/>
          </a:stretch>
        </p:blipFill>
        <p:spPr bwMode="auto">
          <a:xfrm>
            <a:off x="5569744" y="1450436"/>
            <a:ext cx="430213" cy="395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pic>
      <p:pic>
        <p:nvPicPr>
          <p:cNvPr id="20" name="Picture 45">
            <a:extLst>
              <a:ext uri="{FF2B5EF4-FFF2-40B4-BE49-F238E27FC236}">
                <a16:creationId xmlns:a16="http://schemas.microsoft.com/office/drawing/2014/main" id="{82F1DCA3-7892-4E7E-8E3F-2CE179E21C8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56569" y="1474248"/>
            <a:ext cx="385763"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pic>
      <p:sp>
        <p:nvSpPr>
          <p:cNvPr id="21" name="Text Box 12">
            <a:extLst>
              <a:ext uri="{FF2B5EF4-FFF2-40B4-BE49-F238E27FC236}">
                <a16:creationId xmlns:a16="http://schemas.microsoft.com/office/drawing/2014/main" id="{74F94235-9C3D-4345-913E-8DE4439D02A6}"/>
              </a:ext>
            </a:extLst>
          </p:cNvPr>
          <p:cNvSpPr txBox="1">
            <a:spLocks noChangeArrowheads="1"/>
          </p:cNvSpPr>
          <p:nvPr/>
        </p:nvSpPr>
        <p:spPr bwMode="auto">
          <a:xfrm>
            <a:off x="457200" y="935368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FFFFFF"/>
                </a:solidFill>
                <a:effectLst/>
                <a:latin typeface="Times New Roman" panose="02020603050405020304" pitchFamily="18" charset="0"/>
              </a:rPr>
              <a:t>18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 name="Text Box 21">
            <a:extLst>
              <a:ext uri="{FF2B5EF4-FFF2-40B4-BE49-F238E27FC236}">
                <a16:creationId xmlns:a16="http://schemas.microsoft.com/office/drawing/2014/main" id="{D8EDF3EC-F5BA-42FD-BCA0-587D1E4A6741}"/>
              </a:ext>
            </a:extLst>
          </p:cNvPr>
          <p:cNvSpPr txBox="1">
            <a:spLocks noChangeArrowheads="1"/>
          </p:cNvSpPr>
          <p:nvPr/>
        </p:nvSpPr>
        <p:spPr bwMode="auto">
          <a:xfrm>
            <a:off x="1398066" y="553615"/>
            <a:ext cx="5980634" cy="693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400" b="0" i="1" u="none" strike="noStrike" cap="none" normalizeH="0" baseline="0">
                <a:ln>
                  <a:noFill/>
                </a:ln>
                <a:solidFill>
                  <a:srgbClr val="000000"/>
                </a:solidFill>
                <a:effectLst/>
                <a:latin typeface="Bell MT" panose="02020503060305020303" pitchFamily="18" charset="0"/>
              </a:rPr>
              <a:t>GCLO Weekly </a:t>
            </a:r>
            <a:r>
              <a:rPr kumimoji="0" lang="en-US" altLang="en-US" sz="4400" b="0" i="0" u="none" strike="noStrike" cap="none" normalizeH="0" baseline="0">
                <a:ln>
                  <a:noFill/>
                </a:ln>
                <a:solidFill>
                  <a:srgbClr val="000000"/>
                </a:solidFill>
                <a:effectLst/>
                <a:latin typeface="Bell MT" panose="02020503060305020303" pitchFamily="18" charset="0"/>
              </a:rPr>
              <a:t>Newsletter</a:t>
            </a:r>
            <a:endParaRPr kumimoji="0" lang="en-US" altLang="en-US" sz="1600" b="0" i="0" u="none" strike="noStrike" cap="none" normalizeH="0" baseline="0">
              <a:ln>
                <a:noFill/>
              </a:ln>
              <a:solidFill>
                <a:schemeClr val="tx1"/>
              </a:solidFill>
              <a:effectLst/>
              <a:latin typeface="Arial" panose="020B0604020202020204" pitchFamily="34" charset="0"/>
            </a:endParaRPr>
          </a:p>
        </p:txBody>
      </p:sp>
      <p:pic>
        <p:nvPicPr>
          <p:cNvPr id="23" name="Picture 22">
            <a:extLst>
              <a:ext uri="{FF2B5EF4-FFF2-40B4-BE49-F238E27FC236}">
                <a16:creationId xmlns:a16="http://schemas.microsoft.com/office/drawing/2014/main" id="{DADFB41F-57B8-42C7-85B5-E1F996FA41D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4721" y="668414"/>
            <a:ext cx="652722" cy="639881"/>
          </a:xfrm>
          <a:prstGeom prst="rect">
            <a:avLst/>
          </a:prstGeom>
        </p:spPr>
      </p:pic>
      <p:cxnSp>
        <p:nvCxnSpPr>
          <p:cNvPr id="24" name="AutoShape 18">
            <a:extLst>
              <a:ext uri="{FF2B5EF4-FFF2-40B4-BE49-F238E27FC236}">
                <a16:creationId xmlns:a16="http://schemas.microsoft.com/office/drawing/2014/main" id="{E407895C-1D59-4533-86A2-75593817AAF0}"/>
              </a:ext>
            </a:extLst>
          </p:cNvPr>
          <p:cNvCxnSpPr>
            <a:cxnSpLocks noChangeShapeType="1"/>
          </p:cNvCxnSpPr>
          <p:nvPr/>
        </p:nvCxnSpPr>
        <p:spPr bwMode="auto">
          <a:xfrm>
            <a:off x="457200" y="538375"/>
            <a:ext cx="6858000" cy="0"/>
          </a:xfrm>
          <a:prstGeom prst="straightConnector1">
            <a:avLst/>
          </a:prstGeom>
          <a:noFill/>
          <a:ln w="101600" algn="ctr">
            <a:solidFill>
              <a:srgbClr val="0A31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cxnSp>
      <p:sp>
        <p:nvSpPr>
          <p:cNvPr id="40" name="Text Box 4">
            <a:extLst>
              <a:ext uri="{FF2B5EF4-FFF2-40B4-BE49-F238E27FC236}">
                <a16:creationId xmlns:a16="http://schemas.microsoft.com/office/drawing/2014/main" id="{07ADD6DB-CF58-4215-B840-70F297238ADA}"/>
              </a:ext>
            </a:extLst>
          </p:cNvPr>
          <p:cNvSpPr txBox="1">
            <a:spLocks noChangeArrowheads="1"/>
          </p:cNvSpPr>
          <p:nvPr/>
        </p:nvSpPr>
        <p:spPr bwMode="auto">
          <a:xfrm>
            <a:off x="481806" y="9116330"/>
            <a:ext cx="5534025" cy="341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300"/>
              </a:spcAft>
              <a:buClrTx/>
              <a:buSzTx/>
              <a:buFontTx/>
              <a:buNone/>
              <a:tabLst/>
            </a:pPr>
            <a:r>
              <a:rPr kumimoji="0" lang="en-US" altLang="en-US" sz="900" b="0" i="0" u="none" strike="noStrike" cap="none" normalizeH="0" baseline="0">
                <a:ln>
                  <a:noFill/>
                </a:ln>
                <a:solidFill>
                  <a:srgbClr val="000000"/>
                </a:solidFill>
                <a:effectLst/>
                <a:latin typeface="Calibri" panose="020F0502020204030204" pitchFamily="34" charset="0"/>
              </a:rPr>
              <a:t>Call GCLO at </a:t>
            </a:r>
            <a:r>
              <a:rPr kumimoji="0" lang="en-US" altLang="en-US" sz="900" b="1" i="0" u="none" strike="noStrike" cap="none" normalizeH="0" baseline="0">
                <a:ln>
                  <a:noFill/>
                </a:ln>
                <a:solidFill>
                  <a:srgbClr val="000000"/>
                </a:solidFill>
                <a:effectLst/>
                <a:latin typeface="Calibri" panose="020F0502020204030204" pitchFamily="34" charset="0"/>
              </a:rPr>
              <a:t>800-440-0397 </a:t>
            </a:r>
            <a:r>
              <a:rPr kumimoji="0" lang="en-US" altLang="en-US" sz="900" b="0" i="0" u="none" strike="noStrike" cap="none" normalizeH="0" baseline="0">
                <a:ln>
                  <a:noFill/>
                </a:ln>
                <a:solidFill>
                  <a:srgbClr val="000000"/>
                </a:solidFill>
                <a:effectLst/>
                <a:latin typeface="Calibri" panose="020F0502020204030204" pitchFamily="34" charset="0"/>
              </a:rPr>
              <a:t>or</a:t>
            </a:r>
            <a:r>
              <a:rPr kumimoji="0" lang="en-US" altLang="en-US" sz="900" b="1" i="0" u="none" strike="noStrike" cap="none" normalizeH="0" baseline="0">
                <a:ln>
                  <a:noFill/>
                </a:ln>
                <a:solidFill>
                  <a:srgbClr val="000000"/>
                </a:solidFill>
                <a:effectLst/>
                <a:latin typeface="Calibri" panose="020F0502020204030204" pitchFamily="34" charset="0"/>
              </a:rPr>
              <a:t> 202-647-1076 | </a:t>
            </a:r>
            <a:r>
              <a:rPr kumimoji="0" lang="en-US" altLang="en-US" sz="900" b="0" i="0" u="none" strike="noStrike" cap="none" normalizeH="0" baseline="0">
                <a:ln>
                  <a:noFill/>
                </a:ln>
                <a:solidFill>
                  <a:srgbClr val="000000"/>
                </a:solidFill>
                <a:effectLst/>
                <a:latin typeface="Calibri" panose="020F0502020204030204" pitchFamily="34" charset="0"/>
              </a:rPr>
              <a:t>Subscribe to GCLO Weekly at </a:t>
            </a:r>
            <a:r>
              <a:rPr kumimoji="0" lang="en-US" altLang="en-US" sz="900" b="0" i="0" u="none" strike="noStrike" cap="none" normalizeH="0" baseline="0">
                <a:ln>
                  <a:noFill/>
                </a:ln>
                <a:solidFill>
                  <a:srgbClr val="004B84"/>
                </a:solidFill>
                <a:effectLst/>
                <a:latin typeface="Calibri" panose="020F0502020204030204" pitchFamily="34" charset="0"/>
              </a:rPr>
              <a:t>eepurl.com/6iYlr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5" name="TextBox 24">
            <a:extLst>
              <a:ext uri="{FF2B5EF4-FFF2-40B4-BE49-F238E27FC236}">
                <a16:creationId xmlns:a16="http://schemas.microsoft.com/office/drawing/2014/main" id="{2F37011F-C98A-434E-915D-FAFAF919C7AB}"/>
              </a:ext>
            </a:extLst>
          </p:cNvPr>
          <p:cNvSpPr txBox="1"/>
          <p:nvPr/>
        </p:nvSpPr>
        <p:spPr>
          <a:xfrm>
            <a:off x="454819" y="2007257"/>
            <a:ext cx="5807869" cy="523220"/>
          </a:xfrm>
          <a:prstGeom prst="rect">
            <a:avLst/>
          </a:prstGeom>
          <a:noFill/>
        </p:spPr>
        <p:txBody>
          <a:bodyPr wrap="square">
            <a:spAutoFit/>
          </a:bodyPr>
          <a:lstStyle/>
          <a:p>
            <a:pPr marL="0" marR="0" indent="0" algn="l">
              <a:spcBef>
                <a:spcPts val="0"/>
              </a:spcBef>
              <a:spcAft>
                <a:spcPts val="0"/>
              </a:spcAft>
            </a:pPr>
            <a:r>
              <a:rPr lang="en-US" sz="800" kern="1400">
                <a:ln>
                  <a:noFill/>
                </a:ln>
                <a:solidFill>
                  <a:srgbClr val="000000"/>
                </a:solidFill>
                <a:effectLst/>
                <a:latin typeface="Times New Roman" panose="02020603050405020304" pitchFamily="18" charset="0"/>
              </a:rPr>
              <a:t> </a:t>
            </a:r>
          </a:p>
          <a:p>
            <a:pPr marL="0" marR="0" indent="0" algn="l">
              <a:spcBef>
                <a:spcPts val="0"/>
              </a:spcBef>
              <a:spcAft>
                <a:spcPts val="0"/>
              </a:spcAft>
            </a:pPr>
            <a:endParaRPr lang="en-US" sz="1000" kern="1400">
              <a:solidFill>
                <a:srgbClr val="000000"/>
              </a:solidFill>
              <a:latin typeface="Times New Roman" panose="02020603050405020304" pitchFamily="18" charset="0"/>
            </a:endParaRPr>
          </a:p>
          <a:p>
            <a:pPr marL="0" marR="0" indent="0" algn="l">
              <a:spcBef>
                <a:spcPts val="0"/>
              </a:spcBef>
              <a:spcAft>
                <a:spcPts val="0"/>
              </a:spcAft>
            </a:pPr>
            <a:endParaRPr lang="en-US" sz="1000" kern="1400">
              <a:ln>
                <a:noFill/>
              </a:ln>
              <a:solidFill>
                <a:srgbClr val="000000"/>
              </a:solidFill>
              <a:effectLst/>
              <a:latin typeface="Times New Roman" panose="02020603050405020304" pitchFamily="18" charset="0"/>
            </a:endParaRPr>
          </a:p>
        </p:txBody>
      </p:sp>
      <p:sp>
        <p:nvSpPr>
          <p:cNvPr id="28" name="TextBox 27">
            <a:extLst>
              <a:ext uri="{FF2B5EF4-FFF2-40B4-BE49-F238E27FC236}">
                <a16:creationId xmlns:a16="http://schemas.microsoft.com/office/drawing/2014/main" id="{4A3B3C9F-4E38-416B-B613-2F91DF0C70E7}"/>
              </a:ext>
            </a:extLst>
          </p:cNvPr>
          <p:cNvSpPr txBox="1"/>
          <p:nvPr/>
        </p:nvSpPr>
        <p:spPr>
          <a:xfrm>
            <a:off x="427038" y="1953040"/>
            <a:ext cx="6858000" cy="7494359"/>
          </a:xfrm>
          <a:prstGeom prst="rect">
            <a:avLst/>
          </a:prstGeom>
          <a:noFill/>
        </p:spPr>
        <p:txBody>
          <a:bodyPr wrap="square">
            <a:spAutoFit/>
          </a:bodyPr>
          <a:lstStyle/>
          <a:p>
            <a:pPr marL="0" marR="0" lvl="0" indent="0" algn="l" defTabSz="457200" rtl="0" eaLnBrk="1" fontAlgn="auto" latinLnBrk="0" hangingPunct="1">
              <a:lnSpc>
                <a:spcPct val="118000"/>
              </a:lnSpc>
              <a:spcBef>
                <a:spcPts val="0"/>
              </a:spcBef>
              <a:spcAft>
                <a:spcPts val="0"/>
              </a:spcAft>
              <a:buClrTx/>
              <a:buSzTx/>
              <a:buFontTx/>
              <a:buNone/>
              <a:tabLst/>
              <a:defRPr/>
            </a:pPr>
            <a:r>
              <a:rPr kumimoji="0" lang="en-US" b="1" i="0" u="none" strike="noStrike" kern="1400" cap="none" spc="0" normalizeH="0" baseline="0" noProof="0">
                <a:ln>
                  <a:noFill/>
                </a:ln>
                <a:solidFill>
                  <a:srgbClr val="0A314D"/>
                </a:solidFill>
                <a:effectLst/>
                <a:uLnTx/>
                <a:uFillTx/>
                <a:ea typeface="+mn-ea"/>
                <a:cs typeface="+mn-cs"/>
              </a:rPr>
              <a:t>Connect with Your Community Liaison Office </a:t>
            </a:r>
          </a:p>
          <a:p>
            <a:pPr marL="0" marR="0" lvl="0" indent="0" algn="l" defTabSz="457200" rtl="0" eaLnBrk="1" fontAlgn="auto" latinLnBrk="0" hangingPunct="1">
              <a:lnSpc>
                <a:spcPct val="118000"/>
              </a:lnSpc>
              <a:spcBef>
                <a:spcPts val="0"/>
              </a:spcBef>
              <a:spcAft>
                <a:spcPts val="0"/>
              </a:spcAft>
              <a:buClrTx/>
              <a:buSzTx/>
              <a:buFontTx/>
              <a:buNone/>
              <a:tabLst/>
              <a:defRPr/>
            </a:pPr>
            <a:endParaRPr lang="en-US" b="1" kern="1400">
              <a:solidFill>
                <a:srgbClr val="0A314D"/>
              </a:solidFill>
            </a:endParaRPr>
          </a:p>
          <a:p>
            <a:pPr marL="0" marR="0" lvl="0" indent="0" algn="l" defTabSz="457200" rtl="0" eaLnBrk="1" fontAlgn="auto" latinLnBrk="0" hangingPunct="1">
              <a:lnSpc>
                <a:spcPct val="118000"/>
              </a:lnSpc>
              <a:spcBef>
                <a:spcPts val="0"/>
              </a:spcBef>
              <a:spcAft>
                <a:spcPts val="0"/>
              </a:spcAft>
              <a:buClrTx/>
              <a:buSzTx/>
              <a:buFontTx/>
              <a:buNone/>
              <a:tabLst/>
              <a:defRPr/>
            </a:pPr>
            <a:endParaRPr kumimoji="0" lang="en-US" b="0" i="0" u="none" strike="noStrike" kern="1400" cap="none" spc="0" normalizeH="0" baseline="0" noProof="0">
              <a:ln>
                <a:noFill/>
              </a:ln>
              <a:solidFill>
                <a:srgbClr val="000000"/>
              </a:solidFill>
              <a:effectLst/>
              <a:uLnTx/>
              <a:uFillTx/>
              <a:ea typeface="+mn-ea"/>
              <a:cs typeface="+mn-cs"/>
            </a:endParaRPr>
          </a:p>
          <a:p>
            <a:pPr marL="0" marR="0" lvl="0" indent="0" algn="l" defTabSz="457200" rtl="0" eaLnBrk="1" fontAlgn="auto" latinLnBrk="0" hangingPunct="1">
              <a:lnSpc>
                <a:spcPct val="118000"/>
              </a:lnSpc>
              <a:spcBef>
                <a:spcPts val="0"/>
              </a:spcBef>
              <a:spcAft>
                <a:spcPts val="0"/>
              </a:spcAft>
              <a:buClrTx/>
              <a:buSzTx/>
              <a:buFontTx/>
              <a:buNone/>
              <a:tabLst/>
              <a:defRPr/>
            </a:pPr>
            <a:endParaRPr kumimoji="0" lang="en-US" sz="1200" b="0" i="0" u="none" strike="noStrike" kern="1400" cap="none" spc="0" normalizeH="0" baseline="0" noProof="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18000"/>
              </a:lnSpc>
              <a:spcBef>
                <a:spcPts val="0"/>
              </a:spcBef>
              <a:spcAft>
                <a:spcPts val="0"/>
              </a:spcAft>
              <a:buClrTx/>
              <a:buSzTx/>
              <a:buFontTx/>
              <a:buNone/>
              <a:tabLst/>
              <a:defRPr/>
            </a:pPr>
            <a:endParaRPr lang="en-US" sz="1200" kern="1400">
              <a:solidFill>
                <a:srgbClr val="000000"/>
              </a:solidFill>
              <a:latin typeface="Calibri" panose="020F0502020204030204"/>
            </a:endParaRPr>
          </a:p>
          <a:p>
            <a:pPr marL="0" marR="0" lvl="0" indent="0" algn="l" defTabSz="457200" rtl="0" eaLnBrk="1" fontAlgn="auto" latinLnBrk="0" hangingPunct="1">
              <a:lnSpc>
                <a:spcPct val="118000"/>
              </a:lnSpc>
              <a:spcBef>
                <a:spcPts val="0"/>
              </a:spcBef>
              <a:spcAft>
                <a:spcPts val="0"/>
              </a:spcAft>
              <a:buClrTx/>
              <a:buSzTx/>
              <a:buFontTx/>
              <a:buNone/>
              <a:tabLst/>
              <a:defRPr/>
            </a:pPr>
            <a:endParaRPr lang="en-US" sz="1200" kern="1400">
              <a:solidFill>
                <a:srgbClr val="000000"/>
              </a:solidFill>
              <a:latin typeface="Calibri" panose="020F0502020204030204"/>
            </a:endParaRPr>
          </a:p>
          <a:p>
            <a:pPr>
              <a:lnSpc>
                <a:spcPct val="118000"/>
              </a:lnSpc>
              <a:defRPr/>
            </a:pPr>
            <a:r>
              <a:rPr kumimoji="0" lang="en-US" sz="1200" b="0" i="0" u="none" strike="noStrike" kern="1400" cap="none" spc="0" normalizeH="0" baseline="0" noProof="0">
                <a:ln>
                  <a:noFill/>
                </a:ln>
                <a:solidFill>
                  <a:srgbClr val="000000"/>
                </a:solidFill>
                <a:effectLst/>
                <a:uLnTx/>
                <a:uFillTx/>
                <a:latin typeface="Calibri" panose="020F0502020204030204"/>
                <a:ea typeface="+mn-ea"/>
                <a:cs typeface="+mn-cs"/>
              </a:rPr>
              <a:t>Welcoming, Orientation, and Departures; Employment; Education; Community Liaison; Crisis Management; Guidance and Referral; Communication and Outreach; and Events Planning. Learn more about the CLO Program and these eight areas of responsibility on </a:t>
            </a:r>
            <a:r>
              <a:rPr kumimoji="0" lang="en-US" sz="1200" b="0" i="0" u="none" strike="noStrike" kern="1400" cap="none" spc="0" normalizeH="0" baseline="0" noProof="0">
                <a:ln>
                  <a:noFill/>
                </a:ln>
                <a:solidFill>
                  <a:srgbClr val="000000"/>
                </a:solidFill>
                <a:effectLst/>
                <a:uLnTx/>
                <a:uFillTx/>
                <a:latin typeface="Calibri" panose="020F0502020204030204"/>
                <a:ea typeface="+mn-ea"/>
                <a:cs typeface="+mn-cs"/>
                <a:hlinkClick r:id="rId6"/>
              </a:rPr>
              <a:t>GCLO’s Community Liaison Office Program webpage</a:t>
            </a:r>
            <a:r>
              <a:rPr kumimoji="0" lang="en-US" sz="1200" b="0" i="0" u="none" strike="noStrike" kern="1400" cap="none" spc="0" normalizeH="0" baseline="0" noProof="0">
                <a:ln>
                  <a:noFill/>
                </a:ln>
                <a:solidFill>
                  <a:srgbClr val="000000"/>
                </a:solidFill>
                <a:effectLst/>
                <a:uLnTx/>
                <a:uFillTx/>
                <a:latin typeface="Calibri" panose="020F0502020204030204"/>
                <a:ea typeface="+mn-ea"/>
                <a:cs typeface="+mn-cs"/>
              </a:rPr>
              <a:t>. Don't have the contact information for your CLO Coordinator? Reach out to </a:t>
            </a:r>
            <a:r>
              <a:rPr kumimoji="0" lang="en-US" sz="1200" b="0" i="0" u="none" strike="noStrike" kern="1400" cap="none" spc="0" normalizeH="0" baseline="0" noProof="0">
                <a:ln>
                  <a:noFill/>
                </a:ln>
                <a:solidFill>
                  <a:srgbClr val="000000"/>
                </a:solidFill>
                <a:effectLst/>
                <a:uLnTx/>
                <a:uFillTx/>
                <a:latin typeface="Calibri" panose="020F0502020204030204"/>
                <a:ea typeface="+mn-ea"/>
                <a:cs typeface="+mn-cs"/>
                <a:hlinkClick r:id="rId7"/>
              </a:rPr>
              <a:t>GCLOaskCLO@state.gov</a:t>
            </a:r>
            <a:r>
              <a:rPr kumimoji="0" lang="en-US" sz="1200" b="0" i="0" u="none" strike="noStrike" kern="1400" cap="none" spc="0" normalizeH="0" baseline="0" noProof="0">
                <a:ln>
                  <a:noFill/>
                </a:ln>
                <a:solidFill>
                  <a:srgbClr val="000000"/>
                </a:solidFill>
                <a:effectLst/>
                <a:uLnTx/>
                <a:uFillTx/>
                <a:latin typeface="Calibri" panose="020F0502020204030204"/>
                <a:ea typeface="+mn-ea"/>
                <a:cs typeface="+mn-cs"/>
              </a:rPr>
              <a:t>.</a:t>
            </a:r>
          </a:p>
          <a:p>
            <a:pPr marL="0" marR="0" lvl="0" indent="0" algn="l" defTabSz="457200" rtl="0" eaLnBrk="1" fontAlgn="auto" latinLnBrk="0" hangingPunct="1">
              <a:lnSpc>
                <a:spcPct val="118000"/>
              </a:lnSpc>
              <a:spcBef>
                <a:spcPts val="0"/>
              </a:spcBef>
              <a:spcAft>
                <a:spcPts val="0"/>
              </a:spcAft>
              <a:buClrTx/>
              <a:buSzTx/>
              <a:buFontTx/>
              <a:buNone/>
              <a:tabLst/>
              <a:defRPr/>
            </a:pPr>
            <a:endParaRPr kumimoji="0" lang="en-US" sz="1200" b="0" i="0" u="none" strike="noStrike" kern="1400" cap="none" spc="0" normalizeH="0" baseline="0" noProof="0">
              <a:ln>
                <a:noFill/>
              </a:ln>
              <a:solidFill>
                <a:srgbClr val="000000"/>
              </a:solidFill>
              <a:effectLst/>
              <a:uLnTx/>
              <a:uFillTx/>
              <a:latin typeface="Calibri" panose="020F0502020204030204"/>
              <a:ea typeface="+mn-ea"/>
              <a:cs typeface="+mn-cs"/>
            </a:endParaRPr>
          </a:p>
          <a:p>
            <a:pPr marL="0" marR="0" indent="0" algn="l">
              <a:lnSpc>
                <a:spcPct val="118000"/>
              </a:lnSpc>
              <a:spcBef>
                <a:spcPts val="0"/>
              </a:spcBef>
              <a:spcAft>
                <a:spcPts val="0"/>
              </a:spcAft>
            </a:pPr>
            <a:r>
              <a:rPr lang="en-US" b="1" kern="1400">
                <a:ln>
                  <a:noFill/>
                </a:ln>
                <a:solidFill>
                  <a:srgbClr val="0A314D"/>
                </a:solidFill>
                <a:effectLst/>
              </a:rPr>
              <a:t>FSI Virtual Course: Employment Tools for EFMs </a:t>
            </a:r>
            <a:endParaRPr lang="en-US" kern="1400">
              <a:ln>
                <a:noFill/>
              </a:ln>
              <a:solidFill>
                <a:srgbClr val="000000"/>
              </a:solidFill>
              <a:effectLst/>
            </a:endParaRPr>
          </a:p>
          <a:p>
            <a:pPr marL="0" marR="0" indent="0" algn="l">
              <a:lnSpc>
                <a:spcPct val="118000"/>
              </a:lnSpc>
              <a:spcBef>
                <a:spcPts val="0"/>
              </a:spcBef>
              <a:spcAft>
                <a:spcPts val="0"/>
              </a:spcAft>
            </a:pPr>
            <a:r>
              <a:rPr lang="en-US" sz="700" kern="1400">
                <a:ln>
                  <a:noFill/>
                </a:ln>
                <a:solidFill>
                  <a:srgbClr val="0A314D"/>
                </a:solidFill>
                <a:effectLst/>
                <a:latin typeface="Calibri" panose="020F0502020204030204" pitchFamily="34" charset="0"/>
              </a:rPr>
              <a:t> </a:t>
            </a:r>
            <a:endParaRPr lang="en-US" sz="1600" kern="1400">
              <a:ln>
                <a:noFill/>
              </a:ln>
              <a:solidFill>
                <a:srgbClr val="000000"/>
              </a:solidFill>
              <a:effectLst/>
              <a:latin typeface="Times New Roman" panose="02020603050405020304" pitchFamily="18" charset="0"/>
            </a:endParaRPr>
          </a:p>
          <a:p>
            <a:pPr marL="0" marR="0" indent="0" algn="l">
              <a:lnSpc>
                <a:spcPct val="118000"/>
              </a:lnSpc>
              <a:spcBef>
                <a:spcPts val="0"/>
              </a:spcBef>
              <a:spcAft>
                <a:spcPts val="0"/>
              </a:spcAft>
              <a:tabLst>
                <a:tab pos="962863" algn="l"/>
              </a:tabLst>
            </a:pPr>
            <a:r>
              <a:rPr lang="en-US" sz="1200" kern="1400">
                <a:ln>
                  <a:noFill/>
                </a:ln>
                <a:solidFill>
                  <a:srgbClr val="000000"/>
                </a:solidFill>
                <a:effectLst/>
              </a:rPr>
              <a:t>The Foreign Service Institute (FSI) is hosting a virtual career planning workshop specifically for eligible family members (EFMs). This two-session virtual course will be held on Thursday, August 19. Part I is scheduled from 9:00 - 10:45 am, and Part II is from 1:00 - 3:15 pm. This course is open to all foreign affairs agency adult eligible family members (EFMs) and Members of Household (MOHs). For questions about the seminar and how to register please email coordinators at </a:t>
            </a:r>
            <a:r>
              <a:rPr lang="en-US" sz="1200" u="none" strike="noStrike" kern="1400">
                <a:ln>
                  <a:noFill/>
                </a:ln>
                <a:solidFill>
                  <a:srgbClr val="0066FF"/>
                </a:solidFill>
                <a:effectLst/>
                <a:hlinkClick r:id="rId8"/>
              </a:rPr>
              <a:t>FSITCTraining@state.gov</a:t>
            </a:r>
            <a:r>
              <a:rPr lang="en-US" sz="1200" kern="1400">
                <a:ln>
                  <a:noFill/>
                </a:ln>
                <a:solidFill>
                  <a:srgbClr val="000000"/>
                </a:solidFill>
                <a:effectLst/>
              </a:rPr>
              <a:t>. For more information about other Transition Center programs and training classes for personnel, family members and members of household, visit the FSI </a:t>
            </a:r>
            <a:r>
              <a:rPr lang="en-US" sz="1200" u="none" strike="noStrike" kern="1400">
                <a:ln>
                  <a:noFill/>
                </a:ln>
                <a:solidFill>
                  <a:srgbClr val="0066FF"/>
                </a:solidFill>
                <a:effectLst/>
                <a:hlinkClick r:id="rId9"/>
              </a:rPr>
              <a:t>website</a:t>
            </a:r>
            <a:r>
              <a:rPr lang="en-US" sz="1200" kern="1400">
                <a:ln>
                  <a:noFill/>
                </a:ln>
                <a:solidFill>
                  <a:srgbClr val="000000"/>
                </a:solidFill>
                <a:effectLst/>
              </a:rPr>
              <a:t>.  </a:t>
            </a:r>
          </a:p>
          <a:p>
            <a:pPr marL="0" marR="0" indent="0" algn="l">
              <a:lnSpc>
                <a:spcPct val="118000"/>
              </a:lnSpc>
              <a:spcBef>
                <a:spcPts val="0"/>
              </a:spcBef>
              <a:spcAft>
                <a:spcPts val="0"/>
              </a:spcAft>
              <a:tabLst>
                <a:tab pos="962863" algn="l"/>
              </a:tabLst>
            </a:pPr>
            <a:endParaRPr lang="en-US" sz="1200" kern="1400">
              <a:solidFill>
                <a:srgbClr val="000000"/>
              </a:solidFill>
              <a:latin typeface="Times New Roman" panose="02020603050405020304" pitchFamily="18" charset="0"/>
            </a:endParaRPr>
          </a:p>
          <a:p>
            <a:pPr marL="0" marR="0" indent="0" algn="l">
              <a:lnSpc>
                <a:spcPct val="118000"/>
              </a:lnSpc>
              <a:spcBef>
                <a:spcPts val="0"/>
              </a:spcBef>
              <a:spcAft>
                <a:spcPts val="0"/>
              </a:spcAft>
            </a:pPr>
            <a:r>
              <a:rPr lang="en-US" b="1" kern="1400">
                <a:ln>
                  <a:noFill/>
                </a:ln>
                <a:solidFill>
                  <a:srgbClr val="0A314D"/>
                </a:solidFill>
                <a:effectLst/>
              </a:rPr>
              <a:t>Global Employment Advisors’ </a:t>
            </a:r>
            <a:r>
              <a:rPr lang="en-US" b="1" kern="1400" err="1">
                <a:ln>
                  <a:noFill/>
                </a:ln>
                <a:solidFill>
                  <a:srgbClr val="0A314D"/>
                </a:solidFill>
                <a:effectLst/>
              </a:rPr>
              <a:t>ProTips</a:t>
            </a:r>
            <a:r>
              <a:rPr lang="en-US" b="1" kern="1400">
                <a:ln>
                  <a:noFill/>
                </a:ln>
                <a:solidFill>
                  <a:srgbClr val="0A314D"/>
                </a:solidFill>
                <a:effectLst/>
              </a:rPr>
              <a:t> for Family Members</a:t>
            </a:r>
            <a:endParaRPr lang="en-US" kern="1400">
              <a:ln>
                <a:noFill/>
              </a:ln>
              <a:solidFill>
                <a:srgbClr val="000000"/>
              </a:solidFill>
              <a:effectLst/>
            </a:endParaRPr>
          </a:p>
          <a:p>
            <a:pPr marL="0" marR="0" indent="0" algn="l">
              <a:lnSpc>
                <a:spcPct val="118000"/>
              </a:lnSpc>
              <a:spcBef>
                <a:spcPts val="0"/>
              </a:spcBef>
              <a:spcAft>
                <a:spcPts val="0"/>
              </a:spcAft>
            </a:pPr>
            <a:r>
              <a:rPr lang="en-US" sz="800" b="1" kern="1400">
                <a:ln>
                  <a:noFill/>
                </a:ln>
                <a:solidFill>
                  <a:srgbClr val="0A314D"/>
                </a:solidFill>
                <a:effectLst/>
                <a:latin typeface="Calibri" panose="020F0502020204030204" pitchFamily="34" charset="0"/>
              </a:rPr>
              <a:t> </a:t>
            </a:r>
            <a:endParaRPr lang="en-US" sz="1800" kern="1400">
              <a:ln>
                <a:noFill/>
              </a:ln>
              <a:solidFill>
                <a:srgbClr val="000000"/>
              </a:solidFill>
              <a:effectLst/>
              <a:latin typeface="Times New Roman" panose="02020603050405020304" pitchFamily="18" charset="0"/>
            </a:endParaRPr>
          </a:p>
          <a:p>
            <a:pPr marL="0" marR="0" indent="0" algn="l">
              <a:lnSpc>
                <a:spcPct val="118000"/>
              </a:lnSpc>
              <a:spcBef>
                <a:spcPts val="0"/>
              </a:spcBef>
              <a:spcAft>
                <a:spcPts val="0"/>
              </a:spcAft>
              <a:tabLst>
                <a:tab pos="962863" algn="l"/>
              </a:tabLst>
            </a:pPr>
            <a:r>
              <a:rPr lang="en-US" sz="1200" kern="1400">
                <a:ln>
                  <a:noFill/>
                </a:ln>
                <a:solidFill>
                  <a:srgbClr val="000000"/>
                </a:solidFill>
                <a:effectLst/>
                <a:latin typeface="Calibri" panose="020F0502020204030204" pitchFamily="34" charset="0"/>
              </a:rPr>
              <a:t>GCLO’s </a:t>
            </a:r>
            <a:r>
              <a:rPr lang="en-US" sz="1200" u="none" strike="noStrike" kern="1400">
                <a:ln>
                  <a:noFill/>
                </a:ln>
                <a:solidFill>
                  <a:srgbClr val="0066FF"/>
                </a:solidFill>
                <a:effectLst/>
                <a:latin typeface="Calibri" panose="020F0502020204030204" pitchFamily="34" charset="0"/>
                <a:hlinkClick r:id="rId10"/>
              </a:rPr>
              <a:t>Global Employment Initiative (GEI)</a:t>
            </a:r>
            <a:r>
              <a:rPr lang="en-US" sz="1200" kern="1400">
                <a:ln>
                  <a:noFill/>
                </a:ln>
                <a:solidFill>
                  <a:srgbClr val="000000"/>
                </a:solidFill>
                <a:effectLst/>
                <a:latin typeface="Calibri" panose="020F0502020204030204" pitchFamily="34" charset="0"/>
              </a:rPr>
              <a:t> helps family members explore employment and professional development options overseas and when returning to the U.S. The initiative’s 20 Global Advisors create a worldwide network of employment coaches who know the unique employment landscape facing Foreign Service family members. Over the next few weeks, </a:t>
            </a:r>
            <a:r>
              <a:rPr lang="en-US" sz="1200" u="none" strike="noStrike" kern="1400">
                <a:ln>
                  <a:noFill/>
                </a:ln>
                <a:solidFill>
                  <a:srgbClr val="0066FF"/>
                </a:solidFill>
                <a:effectLst/>
                <a:latin typeface="Calibri" panose="020F0502020204030204" pitchFamily="34" charset="0"/>
                <a:hlinkClick r:id="rId11"/>
              </a:rPr>
              <a:t>GCLO’s Facebook page</a:t>
            </a:r>
            <a:r>
              <a:rPr lang="en-US" sz="1200" kern="1400">
                <a:ln>
                  <a:noFill/>
                </a:ln>
                <a:solidFill>
                  <a:srgbClr val="000000"/>
                </a:solidFill>
                <a:effectLst/>
                <a:latin typeface="Calibri" panose="020F0502020204030204" pitchFamily="34" charset="0"/>
              </a:rPr>
              <a:t> will feature employment “</a:t>
            </a:r>
            <a:r>
              <a:rPr lang="en-US" sz="1200" kern="1400" err="1">
                <a:ln>
                  <a:noFill/>
                </a:ln>
                <a:solidFill>
                  <a:srgbClr val="000000"/>
                </a:solidFill>
                <a:effectLst/>
                <a:latin typeface="Calibri" panose="020F0502020204030204" pitchFamily="34" charset="0"/>
              </a:rPr>
              <a:t>ProTips</a:t>
            </a:r>
            <a:r>
              <a:rPr lang="en-US" sz="1200" kern="1400">
                <a:ln>
                  <a:noFill/>
                </a:ln>
                <a:solidFill>
                  <a:srgbClr val="000000"/>
                </a:solidFill>
                <a:effectLst/>
                <a:latin typeface="Calibri" panose="020F0502020204030204" pitchFamily="34" charset="0"/>
              </a:rPr>
              <a:t>” from GEAs, so follow to get the inside scoop. </a:t>
            </a:r>
            <a:endParaRPr lang="en-US" sz="1200" kern="1400">
              <a:ln>
                <a:noFill/>
              </a:ln>
              <a:solidFill>
                <a:srgbClr val="000000"/>
              </a:solidFill>
              <a:effectLst/>
              <a:latin typeface="Times New Roman" panose="02020603050405020304" pitchFamily="18" charset="0"/>
            </a:endParaRPr>
          </a:p>
          <a:p>
            <a:pPr marL="0" marR="0" indent="0" algn="l">
              <a:lnSpc>
                <a:spcPct val="118000"/>
              </a:lnSpc>
              <a:spcBef>
                <a:spcPts val="0"/>
              </a:spcBef>
              <a:spcAft>
                <a:spcPts val="0"/>
              </a:spcAft>
              <a:tabLst>
                <a:tab pos="962863" algn="l"/>
              </a:tabLst>
            </a:pPr>
            <a:r>
              <a:rPr lang="en-US" sz="1200" kern="1400">
                <a:ln>
                  <a:noFill/>
                </a:ln>
                <a:solidFill>
                  <a:srgbClr val="000000"/>
                </a:solidFill>
                <a:effectLst/>
                <a:latin typeface="Calibri" panose="020F0502020204030204" pitchFamily="34" charset="0"/>
              </a:rPr>
              <a:t> </a:t>
            </a:r>
            <a:endParaRPr lang="en-US" sz="1200" kern="1400">
              <a:ln>
                <a:noFill/>
              </a:ln>
              <a:solidFill>
                <a:srgbClr val="000000"/>
              </a:solidFill>
              <a:effectLst/>
              <a:latin typeface="Times New Roman" panose="02020603050405020304" pitchFamily="18" charset="0"/>
            </a:endParaRPr>
          </a:p>
          <a:p>
            <a:pPr marL="0" marR="0" indent="0" algn="l">
              <a:lnSpc>
                <a:spcPct val="118000"/>
              </a:lnSpc>
              <a:spcBef>
                <a:spcPts val="0"/>
              </a:spcBef>
              <a:spcAft>
                <a:spcPts val="0"/>
              </a:spcAft>
            </a:pPr>
            <a:r>
              <a:rPr lang="en-US" sz="1200" b="1" kern="1400">
                <a:ln>
                  <a:noFill/>
                </a:ln>
                <a:solidFill>
                  <a:srgbClr val="0A314D"/>
                </a:solidFill>
                <a:effectLst/>
                <a:latin typeface="Calibri" panose="020F0502020204030204" pitchFamily="34" charset="0"/>
              </a:rPr>
              <a:t> </a:t>
            </a:r>
            <a:endParaRPr lang="en-US" sz="1200" kern="1400">
              <a:ln>
                <a:noFill/>
              </a:ln>
              <a:solidFill>
                <a:srgbClr val="000000"/>
              </a:solidFill>
              <a:effectLst/>
              <a:latin typeface="Times New Roman" panose="02020603050405020304" pitchFamily="18" charset="0"/>
            </a:endParaRPr>
          </a:p>
          <a:p>
            <a:pPr marL="0" marR="0" indent="0" algn="l">
              <a:spcBef>
                <a:spcPts val="0"/>
              </a:spcBef>
              <a:spcAft>
                <a:spcPts val="0"/>
              </a:spcAft>
            </a:pPr>
            <a:r>
              <a:rPr lang="en-US" sz="1200" kern="1400">
                <a:ln>
                  <a:noFill/>
                </a:ln>
                <a:solidFill>
                  <a:srgbClr val="000000"/>
                </a:solidFill>
                <a:effectLst/>
                <a:latin typeface="Times New Roman" panose="02020603050405020304" pitchFamily="18" charset="0"/>
              </a:rPr>
              <a:t> </a:t>
            </a:r>
          </a:p>
          <a:p>
            <a:pPr marL="0" marR="0" indent="0" algn="l">
              <a:lnSpc>
                <a:spcPct val="118000"/>
              </a:lnSpc>
              <a:spcBef>
                <a:spcPts val="0"/>
              </a:spcBef>
              <a:spcAft>
                <a:spcPts val="0"/>
              </a:spcAft>
              <a:tabLst>
                <a:tab pos="962863" algn="l"/>
              </a:tabLst>
            </a:pPr>
            <a:endParaRPr lang="en-US" sz="1800" kern="1400">
              <a:ln>
                <a:noFill/>
              </a:ln>
              <a:solidFill>
                <a:srgbClr val="000000"/>
              </a:solidFill>
              <a:effectLst/>
              <a:latin typeface="Times New Roman" panose="02020603050405020304" pitchFamily="18" charset="0"/>
            </a:endParaRPr>
          </a:p>
        </p:txBody>
      </p:sp>
      <p:pic>
        <p:nvPicPr>
          <p:cNvPr id="6146" name="Picture 2">
            <a:extLst>
              <a:ext uri="{FF2B5EF4-FFF2-40B4-BE49-F238E27FC236}">
                <a16:creationId xmlns:a16="http://schemas.microsoft.com/office/drawing/2014/main" id="{70EE1B26-2DC1-4DA4-A1A0-2FFE9A93950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4369" y="2530477"/>
            <a:ext cx="703073" cy="10528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30" name="TextBox 29">
            <a:extLst>
              <a:ext uri="{FF2B5EF4-FFF2-40B4-BE49-F238E27FC236}">
                <a16:creationId xmlns:a16="http://schemas.microsoft.com/office/drawing/2014/main" id="{E28E72DA-C337-49D1-8EB8-E1571844821E}"/>
              </a:ext>
            </a:extLst>
          </p:cNvPr>
          <p:cNvSpPr txBox="1"/>
          <p:nvPr/>
        </p:nvSpPr>
        <p:spPr>
          <a:xfrm>
            <a:off x="1317442" y="2467371"/>
            <a:ext cx="5764394" cy="12003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4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sz="1200" b="0" i="0" u="none" strike="noStrike" kern="1400" cap="none" spc="0" normalizeH="0" baseline="0" noProof="0">
                <a:ln>
                  <a:noFill/>
                </a:ln>
                <a:solidFill>
                  <a:srgbClr val="000000"/>
                </a:solidFill>
                <a:effectLst/>
                <a:uLnTx/>
                <a:uFillTx/>
                <a:latin typeface="Calibri" panose="020F0502020204030204"/>
                <a:ea typeface="+mn-ea"/>
                <a:cs typeface="+mn-cs"/>
              </a:rPr>
              <a:t>It’s transition season! If you are moving to a new post this summer, now is the perfect time to connect with your future Community Liaison Office (CLO) team. Many CLOs are working remotely, but even from a distance, they are fully engaged in supporting communities during a time of transition. CLOs are available to advocate for and support government employees and family members of all agencies assigned to U.S. embassies and consulates abroad, providing programming across their eight areas of responsibility: </a:t>
            </a:r>
          </a:p>
        </p:txBody>
      </p:sp>
    </p:spTree>
    <p:extLst>
      <p:ext uri="{BB962C8B-B14F-4D97-AF65-F5344CB8AC3E}">
        <p14:creationId xmlns:p14="http://schemas.microsoft.com/office/powerpoint/2010/main" val="30695477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AC00D8-1392-184E-A5CF-9183CB8DC87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488301" y="7955488"/>
            <a:ext cx="2712796" cy="1417162"/>
          </a:xfrm>
          <a:prstGeom prst="rect">
            <a:avLst/>
          </a:prstGeom>
        </p:spPr>
      </p:pic>
      <p:sp>
        <p:nvSpPr>
          <p:cNvPr id="15" name="Rectangle 14"/>
          <p:cNvSpPr/>
          <p:nvPr/>
        </p:nvSpPr>
        <p:spPr>
          <a:xfrm>
            <a:off x="3135086" y="1957129"/>
            <a:ext cx="4180876" cy="2568077"/>
          </a:xfrm>
          <a:prstGeom prst="rect">
            <a:avLst/>
          </a:prstGeom>
          <a:solidFill>
            <a:srgbClr val="FF7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071395" y="6648214"/>
            <a:ext cx="2235934" cy="2851280"/>
          </a:xfrm>
          <a:prstGeom prst="rect">
            <a:avLst/>
          </a:prstGeom>
        </p:spPr>
        <p:txBody>
          <a:bodyPr wrap="square">
            <a:noAutofit/>
          </a:bodyPr>
          <a:lstStyle/>
          <a:p>
            <a:endParaRPr lang="en-US" altLang="en-US" sz="1000" b="1">
              <a:latin typeface="Cambria" panose="02040503050406030204" pitchFamily="18" charset="0"/>
            </a:endParaRPr>
          </a:p>
        </p:txBody>
      </p:sp>
      <p:sp>
        <p:nvSpPr>
          <p:cNvPr id="24" name="Rectangle 23"/>
          <p:cNvSpPr/>
          <p:nvPr/>
        </p:nvSpPr>
        <p:spPr>
          <a:xfrm>
            <a:off x="5071393" y="6548257"/>
            <a:ext cx="2235934" cy="3019341"/>
          </a:xfrm>
          <a:prstGeom prst="rect">
            <a:avLst/>
          </a:prstGeom>
        </p:spPr>
        <p:txBody>
          <a:bodyPr>
            <a:noAutofit/>
          </a:bodyPr>
          <a:lstStyle/>
          <a:p>
            <a:endParaRPr lang="en-US" sz="1000">
              <a:latin typeface="Cambria" panose="02040503050406030204" pitchFamily="18" charset="0"/>
            </a:endParaRPr>
          </a:p>
        </p:txBody>
      </p:sp>
      <p:sp>
        <p:nvSpPr>
          <p:cNvPr id="25" name="Text Box 12">
            <a:extLst>
              <a:ext uri="{FF2B5EF4-FFF2-40B4-BE49-F238E27FC236}">
                <a16:creationId xmlns:a16="http://schemas.microsoft.com/office/drawing/2014/main" id="{F8EF0D0F-D129-4380-BCB3-FB8AC8BC29F5}"/>
              </a:ext>
            </a:extLst>
          </p:cNvPr>
          <p:cNvSpPr txBox="1">
            <a:spLocks noChangeArrowheads="1"/>
          </p:cNvSpPr>
          <p:nvPr/>
        </p:nvSpPr>
        <p:spPr bwMode="auto">
          <a:xfrm>
            <a:off x="457200" y="935368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000" b="1">
                <a:solidFill>
                  <a:srgbClr val="FFFFFF"/>
                </a:solidFill>
                <a:latin typeface="Times New Roman" panose="02020603050405020304" pitchFamily="18" charset="0"/>
              </a:rPr>
              <a:t>19</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6" name="Text Box 5">
            <a:extLst>
              <a:ext uri="{FF2B5EF4-FFF2-40B4-BE49-F238E27FC236}">
                <a16:creationId xmlns:a16="http://schemas.microsoft.com/office/drawing/2014/main" id="{24CB4623-AE8D-4D79-9357-E5F79D9F646D}"/>
              </a:ext>
            </a:extLst>
          </p:cNvPr>
          <p:cNvSpPr txBox="1">
            <a:spLocks noChangeArrowheads="1"/>
          </p:cNvSpPr>
          <p:nvPr/>
        </p:nvSpPr>
        <p:spPr bwMode="auto">
          <a:xfrm>
            <a:off x="464706" y="910371"/>
            <a:ext cx="6839712" cy="964511"/>
          </a:xfrm>
          <a:prstGeom prst="rect">
            <a:avLst/>
          </a:prstGeom>
          <a:solidFill>
            <a:srgbClr val="F2F5F6"/>
          </a:solidFill>
          <a:ln w="12700" algn="ctr">
            <a:solidFill>
              <a:srgbClr val="003366"/>
            </a:solid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900" b="0" i="0" spc="0">
                <a:solidFill>
                  <a:srgbClr val="000000"/>
                </a:solidFill>
                <a:effectLst/>
                <a:latin typeface="Cambria" panose="02040503050406030204" pitchFamily="18" charset="0"/>
                <a:ea typeface="Cambria" panose="02040503050406030204" pitchFamily="18" charset="0"/>
              </a:rPr>
              <a:t>The ROAR makes a conscientious effort to accept domestic staff advertisements for those who have parted in good standing with their American employers.  It is the responsibility of the hiring individual to make certain that the prospective employee has positive references from their prior employer. It is always best policy to contact as many of the referencing previous employers as possible. If there is a break between positions that cannot be explained, be suspicious and do your research.  Background checks from FSNI/RSO are required for domestic staff. Contact the FSNI office to initiate the process: call 020 3636 295 or email </a:t>
            </a:r>
            <a:r>
              <a:rPr lang="en-US" sz="900" b="0" i="0" spc="0">
                <a:solidFill>
                  <a:srgbClr val="000000"/>
                </a:solidFill>
                <a:effectLst/>
                <a:latin typeface="Cambria" panose="02040503050406030204" pitchFamily="18" charset="0"/>
                <a:ea typeface="Cambria" panose="02040503050406030204" pitchFamily="18" charset="0"/>
                <a:hlinkClick r:id="rId3"/>
              </a:rPr>
              <a:t>NairobiRSOFSNI@state.gov</a:t>
            </a:r>
            <a:r>
              <a:rPr lang="en-US" sz="900" b="0" i="0" spc="0">
                <a:solidFill>
                  <a:srgbClr val="000000"/>
                </a:solidFill>
                <a:effectLst/>
                <a:latin typeface="Cambria" panose="02040503050406030204" pitchFamily="18" charset="0"/>
                <a:ea typeface="Cambria" panose="02040503050406030204" pitchFamily="18" charset="0"/>
              </a:rPr>
              <a:t>, or visit the FSNI office located on the second floor of the chancery building.</a:t>
            </a:r>
            <a:endParaRPr kumimoji="0" lang="en-US" altLang="en-US"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 name="Text Box 2">
            <a:extLst>
              <a:ext uri="{FF2B5EF4-FFF2-40B4-BE49-F238E27FC236}">
                <a16:creationId xmlns:a16="http://schemas.microsoft.com/office/drawing/2014/main" id="{8966A517-270D-4A2F-B0D7-0B2E0084145B}"/>
              </a:ext>
            </a:extLst>
          </p:cNvPr>
          <p:cNvSpPr txBox="1">
            <a:spLocks noChangeArrowheads="1"/>
          </p:cNvSpPr>
          <p:nvPr/>
        </p:nvSpPr>
        <p:spPr bwMode="auto">
          <a:xfrm>
            <a:off x="457200" y="420664"/>
            <a:ext cx="6858793" cy="494344"/>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520">
                <a:solidFill>
                  <a:srgbClr val="FFFFFF"/>
                </a:solidFill>
                <a:latin typeface="Cambria" panose="02040503050406030204" pitchFamily="18" charset="0"/>
                <a:ea typeface="Cambria" panose="02040503050406030204" pitchFamily="18" charset="0"/>
              </a:rPr>
              <a:t>CLASSIFIEDS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 name="Rectangle 27"/>
          <p:cNvSpPr/>
          <p:nvPr/>
        </p:nvSpPr>
        <p:spPr>
          <a:xfrm>
            <a:off x="3225338" y="2050265"/>
            <a:ext cx="3975759" cy="2377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r>
              <a:rPr lang="en-US" sz="1400">
                <a:solidFill>
                  <a:schemeClr val="tx1"/>
                </a:solidFill>
                <a:latin typeface="Berlin Sans FB" panose="020E0602020502020306" pitchFamily="34" charset="0"/>
              </a:rPr>
              <a:t>Roar Classifieds Policy:</a:t>
            </a:r>
          </a:p>
          <a:p>
            <a:pPr marL="171450" indent="-171450">
              <a:buFont typeface="Wingdings" panose="05000000000000000000" pitchFamily="2" charset="2"/>
              <a:buChar char="q"/>
            </a:pPr>
            <a:r>
              <a:rPr lang="en-US" sz="1000">
                <a:solidFill>
                  <a:schemeClr val="tx1"/>
                </a:solidFill>
                <a:latin typeface="Cambria" panose="02040503050406030204" pitchFamily="18" charset="0"/>
              </a:rPr>
              <a:t>Ad length should </a:t>
            </a:r>
            <a:r>
              <a:rPr lang="en-US" sz="1000" b="1">
                <a:solidFill>
                  <a:schemeClr val="tx1"/>
                </a:solidFill>
                <a:latin typeface="Cambria" panose="02040503050406030204" pitchFamily="18" charset="0"/>
              </a:rPr>
              <a:t>not exceed 400 </a:t>
            </a:r>
            <a:r>
              <a:rPr lang="en-US" sz="1000" b="1" u="sng">
                <a:solidFill>
                  <a:schemeClr val="tx1"/>
                </a:solidFill>
                <a:latin typeface="Cambria" panose="02040503050406030204" pitchFamily="18" charset="0"/>
              </a:rPr>
              <a:t>characters</a:t>
            </a:r>
            <a:r>
              <a:rPr lang="en-US" sz="1000" b="1">
                <a:solidFill>
                  <a:schemeClr val="tx1"/>
                </a:solidFill>
                <a:latin typeface="Cambria" panose="02040503050406030204" pitchFamily="18" charset="0"/>
              </a:rPr>
              <a:t>, not including spaces </a:t>
            </a:r>
            <a:r>
              <a:rPr lang="en-US" sz="1000">
                <a:solidFill>
                  <a:schemeClr val="tx1"/>
                </a:solidFill>
                <a:latin typeface="Cambria" panose="02040503050406030204" pitchFamily="18" charset="0"/>
              </a:rPr>
              <a:t>(</a:t>
            </a:r>
            <a:r>
              <a:rPr lang="en-US" sz="1000" i="1">
                <a:solidFill>
                  <a:schemeClr val="tx1"/>
                </a:solidFill>
                <a:latin typeface="Cambria" panose="02040503050406030204" pitchFamily="18" charset="0"/>
              </a:rPr>
              <a:t>not 400 words</a:t>
            </a:r>
            <a:r>
              <a:rPr lang="en-US" sz="1000">
                <a:solidFill>
                  <a:schemeClr val="tx1"/>
                </a:solidFill>
                <a:latin typeface="Cambria" panose="02040503050406030204" pitchFamily="18" charset="0"/>
              </a:rPr>
              <a:t>).</a:t>
            </a:r>
          </a:p>
          <a:p>
            <a:pPr marL="171450" indent="-171450">
              <a:buFont typeface="Wingdings" panose="05000000000000000000" pitchFamily="2" charset="2"/>
              <a:buChar char="q"/>
            </a:pPr>
            <a:r>
              <a:rPr lang="en-US" sz="1000">
                <a:solidFill>
                  <a:schemeClr val="tx1"/>
                </a:solidFill>
                <a:latin typeface="Cambria" panose="02040503050406030204" pitchFamily="18" charset="0"/>
              </a:rPr>
              <a:t>Ads must include the full name and contact information of the seller/referrer and domestic employee. </a:t>
            </a:r>
          </a:p>
          <a:p>
            <a:pPr marL="171450" indent="-171450">
              <a:buFont typeface="Wingdings" panose="05000000000000000000" pitchFamily="2" charset="2"/>
              <a:buChar char="q"/>
            </a:pPr>
            <a:r>
              <a:rPr lang="en-US" sz="1000">
                <a:solidFill>
                  <a:schemeClr val="tx1"/>
                </a:solidFill>
                <a:latin typeface="Cambria" panose="02040503050406030204" pitchFamily="18" charset="0"/>
              </a:rPr>
              <a:t>Please specify currency when denoting a price. </a:t>
            </a:r>
          </a:p>
          <a:p>
            <a:endParaRPr lang="en-US" sz="1000">
              <a:solidFill>
                <a:schemeClr val="tx1"/>
              </a:solidFill>
              <a:latin typeface="Cambria" panose="02040503050406030204" pitchFamily="18" charset="0"/>
            </a:endParaRPr>
          </a:p>
          <a:p>
            <a:r>
              <a:rPr lang="en-US" sz="1000">
                <a:solidFill>
                  <a:schemeClr val="tx1"/>
                </a:solidFill>
                <a:latin typeface="Cambria" panose="02040503050406030204" pitchFamily="18" charset="0"/>
              </a:rPr>
              <a:t>Ads will run for 8 weeks. If your ad is still active after this period, please email </a:t>
            </a:r>
            <a:r>
              <a:rPr lang="en-US" sz="1000">
                <a:solidFill>
                  <a:schemeClr val="tx1"/>
                </a:solidFill>
                <a:latin typeface="Cambria" panose="02040503050406030204" pitchFamily="18" charset="0"/>
                <a:hlinkClick r:id="rId4"/>
              </a:rPr>
              <a:t>NairobiROAR@state.gov</a:t>
            </a:r>
            <a:r>
              <a:rPr lang="en-US" sz="1000">
                <a:solidFill>
                  <a:schemeClr val="tx1"/>
                </a:solidFill>
                <a:latin typeface="Cambria" panose="02040503050406030204" pitchFamily="18" charset="0"/>
              </a:rPr>
              <a:t> to relist your ad. If no email is received, your ad will be removed. NEW ads will be highlighted in blue the first issue in which they are published.  </a:t>
            </a:r>
            <a:r>
              <a:rPr lang="en-US" sz="1000" i="1">
                <a:solidFill>
                  <a:schemeClr val="tx1"/>
                </a:solidFill>
                <a:latin typeface="Cambria" panose="02040503050406030204" pitchFamily="18" charset="0"/>
              </a:rPr>
              <a:t>Please submit your ad by COB on Monday to be included in that week’s publication. </a:t>
            </a:r>
          </a:p>
          <a:p>
            <a:pPr algn="ctr"/>
            <a:r>
              <a:rPr lang="en-US" sz="1000" b="1">
                <a:solidFill>
                  <a:schemeClr val="tx1"/>
                </a:solidFill>
                <a:latin typeface="Cambria" panose="02040503050406030204" pitchFamily="18" charset="0"/>
              </a:rPr>
              <a:t>To place an ad or ask a question, email </a:t>
            </a:r>
            <a:r>
              <a:rPr lang="en-US" sz="1000" b="1">
                <a:solidFill>
                  <a:schemeClr val="tx1"/>
                </a:solidFill>
                <a:latin typeface="Cambria" panose="02040503050406030204" pitchFamily="18" charset="0"/>
                <a:hlinkClick r:id="rId5"/>
              </a:rPr>
              <a:t>NairobiRoar@state.gov</a:t>
            </a:r>
            <a:r>
              <a:rPr lang="en-US" sz="1000" b="1">
                <a:solidFill>
                  <a:schemeClr val="tx1"/>
                </a:solidFill>
                <a:latin typeface="Cambria" panose="02040503050406030204" pitchFamily="18" charset="0"/>
              </a:rPr>
              <a:t>, not the CLO office. </a:t>
            </a:r>
            <a:endParaRPr lang="en-US" sz="1000">
              <a:solidFill>
                <a:schemeClr val="tx1"/>
              </a:solidFill>
              <a:latin typeface="Cambria" panose="02040503050406030204" pitchFamily="18" charset="0"/>
            </a:endParaRPr>
          </a:p>
        </p:txBody>
      </p:sp>
      <p:sp>
        <p:nvSpPr>
          <p:cNvPr id="14" name="Rectangle 13">
            <a:extLst>
              <a:ext uri="{FF2B5EF4-FFF2-40B4-BE49-F238E27FC236}">
                <a16:creationId xmlns:a16="http://schemas.microsoft.com/office/drawing/2014/main" id="{4A098F34-D003-C34F-AC1E-1B1FEB47149B}"/>
              </a:ext>
            </a:extLst>
          </p:cNvPr>
          <p:cNvSpPr/>
          <p:nvPr/>
        </p:nvSpPr>
        <p:spPr>
          <a:xfrm>
            <a:off x="448535" y="4777644"/>
            <a:ext cx="6858794" cy="18571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0CB6E3F-A053-1B41-9854-FC5025AEF731}"/>
              </a:ext>
            </a:extLst>
          </p:cNvPr>
          <p:cNvSpPr txBox="1"/>
          <p:nvPr/>
        </p:nvSpPr>
        <p:spPr>
          <a:xfrm>
            <a:off x="457200" y="4671622"/>
            <a:ext cx="6858762" cy="382370"/>
          </a:xfrm>
          <a:prstGeom prst="rect">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p:spPr>
        <p:txBody>
          <a:bodyPr wrap="square" rtlCol="0" anchor="ctr" anchorCtr="0">
            <a:noAutofit/>
          </a:bodyPr>
          <a:lstStyle/>
          <a:p>
            <a:r>
              <a:rPr lang="en-US" sz="1400">
                <a:solidFill>
                  <a:schemeClr val="bg1"/>
                </a:solidFill>
                <a:latin typeface="Berlin Sans FB" panose="020E0602020502020306" pitchFamily="34" charset="0"/>
              </a:rPr>
              <a:t>Additional considerations when placing a domestic ad…</a:t>
            </a:r>
          </a:p>
        </p:txBody>
      </p:sp>
      <p:sp>
        <p:nvSpPr>
          <p:cNvPr id="17" name="Rectangle 16">
            <a:extLst>
              <a:ext uri="{FF2B5EF4-FFF2-40B4-BE49-F238E27FC236}">
                <a16:creationId xmlns:a16="http://schemas.microsoft.com/office/drawing/2014/main" id="{A2438903-6F71-FE47-A11A-12ECFDD915CF}"/>
              </a:ext>
            </a:extLst>
          </p:cNvPr>
          <p:cNvSpPr/>
          <p:nvPr/>
        </p:nvSpPr>
        <p:spPr>
          <a:xfrm>
            <a:off x="435428" y="5146434"/>
            <a:ext cx="6858794" cy="1762527"/>
          </a:xfrm>
          <a:prstGeom prst="rect">
            <a:avLst/>
          </a:prstGeom>
        </p:spPr>
        <p:txBody>
          <a:bodyPr numCol="2" anchor="ctr" anchorCtr="0">
            <a:noAutofit/>
          </a:bodyPr>
          <a:lstStyle/>
          <a:p>
            <a:pPr marL="171450" indent="-171450">
              <a:lnSpc>
                <a:spcPct val="107000"/>
              </a:lnSpc>
              <a:spcAft>
                <a:spcPts val="800"/>
              </a:spcAft>
              <a:buFont typeface="Wingdings" panose="05000000000000000000" pitchFamily="2" charset="2"/>
              <a:buChar char="q"/>
            </a:pPr>
            <a:r>
              <a:rPr lang="en-US" sz="1000" b="1">
                <a:solidFill>
                  <a:srgbClr val="0070C0"/>
                </a:solidFill>
                <a:latin typeface="Cambria" panose="02040503050406030204" pitchFamily="18" charset="0"/>
                <a:ea typeface="Calibri" panose="020F0502020204030204" pitchFamily="34" charset="0"/>
                <a:cs typeface="Times New Roman" panose="02020603050405020304" pitchFamily="18" charset="0"/>
              </a:rPr>
              <a:t>Would you hire your domestic employee again or recommend to a friend based on quality of work?</a:t>
            </a:r>
            <a:r>
              <a:rPr lang="en-US" sz="1000">
                <a:solidFill>
                  <a:srgbClr val="0070C0"/>
                </a:solidFill>
                <a:latin typeface="Cambria" panose="02040503050406030204" pitchFamily="18" charset="0"/>
                <a:ea typeface="Calibri" panose="020F0502020204030204" pitchFamily="34" charset="0"/>
                <a:cs typeface="Times New Roman" panose="02020603050405020304" pitchFamily="18" charset="0"/>
              </a:rPr>
              <a:t> </a:t>
            </a:r>
            <a:r>
              <a:rPr lang="en-US" sz="1000">
                <a:latin typeface="Cambria" panose="02040503050406030204" pitchFamily="18" charset="0"/>
                <a:ea typeface="Calibri" panose="020F0502020204030204" pitchFamily="34" charset="0"/>
                <a:cs typeface="Times New Roman" panose="02020603050405020304" pitchFamily="18" charset="0"/>
              </a:rPr>
              <a:t>If the answer is no, please don’t refer them to the embassy community. </a:t>
            </a:r>
          </a:p>
          <a:p>
            <a:pPr marL="171450" indent="-171450">
              <a:lnSpc>
                <a:spcPct val="107000"/>
              </a:lnSpc>
              <a:spcAft>
                <a:spcPts val="800"/>
              </a:spcAft>
              <a:buFont typeface="Wingdings" panose="05000000000000000000" pitchFamily="2" charset="2"/>
              <a:buChar char="q"/>
            </a:pPr>
            <a:r>
              <a:rPr lang="en-US" sz="1000" b="1">
                <a:solidFill>
                  <a:srgbClr val="0070C0"/>
                </a:solidFill>
                <a:latin typeface="Cambria" panose="02040503050406030204" pitchFamily="18" charset="0"/>
                <a:ea typeface="Calibri" panose="020F0502020204030204" pitchFamily="34" charset="0"/>
                <a:cs typeface="Times New Roman" panose="02020603050405020304" pitchFamily="18" charset="0"/>
              </a:rPr>
              <a:t>Avoid exaggeration. </a:t>
            </a:r>
            <a:r>
              <a:rPr lang="en-US" sz="1000">
                <a:latin typeface="Cambria" panose="02040503050406030204" pitchFamily="18" charset="0"/>
                <a:ea typeface="Calibri" panose="020F0502020204030204" pitchFamily="34" charset="0"/>
                <a:cs typeface="Times New Roman" panose="02020603050405020304" pitchFamily="18" charset="0"/>
              </a:rPr>
              <a:t>Be honest in your assessment and highlight their best qualities! </a:t>
            </a:r>
          </a:p>
          <a:p>
            <a:pPr marL="171450" indent="-171450">
              <a:lnSpc>
                <a:spcPct val="107000"/>
              </a:lnSpc>
              <a:spcAft>
                <a:spcPts val="800"/>
              </a:spcAft>
              <a:buFont typeface="Wingdings" panose="05000000000000000000" pitchFamily="2" charset="2"/>
              <a:buChar char="q"/>
            </a:pPr>
            <a:r>
              <a:rPr lang="en-US" sz="1000" b="1">
                <a:solidFill>
                  <a:srgbClr val="0070C0"/>
                </a:solidFill>
                <a:latin typeface="Cambria" panose="02040503050406030204" pitchFamily="18" charset="0"/>
                <a:ea typeface="Calibri" panose="020F0502020204030204" pitchFamily="34" charset="0"/>
                <a:cs typeface="Times New Roman" panose="02020603050405020304" pitchFamily="18" charset="0"/>
              </a:rPr>
              <a:t>Be brief! </a:t>
            </a:r>
            <a:r>
              <a:rPr lang="en-US" sz="1000">
                <a:latin typeface="Cambria" panose="02040503050406030204" pitchFamily="18" charset="0"/>
                <a:ea typeface="Calibri" panose="020F0502020204030204" pitchFamily="34" charset="0"/>
                <a:cs typeface="Times New Roman" panose="02020603050405020304" pitchFamily="18" charset="0"/>
              </a:rPr>
              <a:t>Ads should not exceed 400 characters (not including spaces). It’s okay if you don’t use full sentences- these are classifieds, after all. Cover your basics: how long they worked for you, overview of their work/duties, highlight any special qualities or relevant experience/trainings, availability, and whether RSO-badged.</a:t>
            </a:r>
          </a:p>
          <a:p>
            <a:pPr marL="171450" indent="-171450">
              <a:lnSpc>
                <a:spcPct val="107000"/>
              </a:lnSpc>
              <a:spcAft>
                <a:spcPts val="800"/>
              </a:spcAft>
              <a:buFont typeface="Wingdings" panose="05000000000000000000" pitchFamily="2" charset="2"/>
              <a:buChar char="q"/>
            </a:pPr>
            <a:r>
              <a:rPr lang="en-US" sz="1000" b="1">
                <a:solidFill>
                  <a:srgbClr val="0070C0"/>
                </a:solidFill>
                <a:latin typeface="Cambria" panose="02040503050406030204" pitchFamily="18" charset="0"/>
                <a:ea typeface="Calibri" panose="020F0502020204030204" pitchFamily="34" charset="0"/>
                <a:cs typeface="Times New Roman" panose="02020603050405020304" pitchFamily="18" charset="0"/>
              </a:rPr>
              <a:t>Do they prefer to live-in/live out? </a:t>
            </a:r>
            <a:r>
              <a:rPr lang="en-US" sz="1000">
                <a:latin typeface="Cambria" panose="02040503050406030204" pitchFamily="18" charset="0"/>
                <a:ea typeface="Calibri" panose="020F0502020204030204" pitchFamily="34" charset="0"/>
                <a:cs typeface="Times New Roman" panose="02020603050405020304" pitchFamily="18" charset="0"/>
              </a:rPr>
              <a:t>Please be sure to mention special requirements/preferences.</a:t>
            </a:r>
          </a:p>
          <a:p>
            <a:pPr marL="171450" indent="-171450">
              <a:lnSpc>
                <a:spcPct val="107000"/>
              </a:lnSpc>
              <a:spcAft>
                <a:spcPts val="800"/>
              </a:spcAft>
              <a:buFont typeface="Wingdings" panose="05000000000000000000" pitchFamily="2" charset="2"/>
              <a:buChar char="q"/>
            </a:pPr>
            <a:r>
              <a:rPr lang="en-US" sz="1000" b="1">
                <a:solidFill>
                  <a:srgbClr val="0070C0"/>
                </a:solidFill>
                <a:latin typeface="Cambria" panose="02040503050406030204" pitchFamily="18" charset="0"/>
                <a:ea typeface="Calibri" panose="020F0502020204030204" pitchFamily="34" charset="0"/>
                <a:cs typeface="Times New Roman" panose="02020603050405020304" pitchFamily="18" charset="0"/>
              </a:rPr>
              <a:t>Make sure you can be contacted as a reference after you depart post! </a:t>
            </a:r>
            <a:r>
              <a:rPr lang="en-US" sz="1000">
                <a:latin typeface="Cambria" panose="02040503050406030204" pitchFamily="18" charset="0"/>
                <a:ea typeface="Calibri" panose="020F0502020204030204" pitchFamily="34" charset="0"/>
                <a:cs typeface="Times New Roman" panose="02020603050405020304" pitchFamily="18" charset="0"/>
              </a:rPr>
              <a:t>Use a personal email address in the ad if you are departing (or have departed) post and may not have access to your work email. </a:t>
            </a:r>
          </a:p>
        </p:txBody>
      </p:sp>
      <p:sp>
        <p:nvSpPr>
          <p:cNvPr id="20" name="TextBox 19">
            <a:extLst>
              <a:ext uri="{FF2B5EF4-FFF2-40B4-BE49-F238E27FC236}">
                <a16:creationId xmlns:a16="http://schemas.microsoft.com/office/drawing/2014/main" id="{B36D4423-1405-AC40-8710-1E4F5D0E3FE9}"/>
              </a:ext>
            </a:extLst>
          </p:cNvPr>
          <p:cNvSpPr txBox="1"/>
          <p:nvPr/>
        </p:nvSpPr>
        <p:spPr>
          <a:xfrm>
            <a:off x="463695" y="7073226"/>
            <a:ext cx="6858762" cy="380349"/>
          </a:xfrm>
          <a:prstGeom prst="rect">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p:spPr>
        <p:txBody>
          <a:bodyPr wrap="square" rtlCol="0" anchor="ctr" anchorCtr="0">
            <a:noAutofit/>
          </a:bodyPr>
          <a:lstStyle/>
          <a:p>
            <a:r>
              <a:rPr lang="en-US" sz="1400">
                <a:solidFill>
                  <a:schemeClr val="bg1"/>
                </a:solidFill>
                <a:latin typeface="Berlin Sans FB" panose="020E0602020502020306" pitchFamily="34" charset="0"/>
              </a:rPr>
              <a:t>Looking to sell your vehicle? </a:t>
            </a:r>
          </a:p>
        </p:txBody>
      </p:sp>
      <p:sp>
        <p:nvSpPr>
          <p:cNvPr id="21" name="Rectangle 20">
            <a:extLst>
              <a:ext uri="{FF2B5EF4-FFF2-40B4-BE49-F238E27FC236}">
                <a16:creationId xmlns:a16="http://schemas.microsoft.com/office/drawing/2014/main" id="{F8B9B7CE-2702-D04C-8BBE-90E81DC4981D}"/>
              </a:ext>
            </a:extLst>
          </p:cNvPr>
          <p:cNvSpPr/>
          <p:nvPr/>
        </p:nvSpPr>
        <p:spPr>
          <a:xfrm>
            <a:off x="435428" y="7444190"/>
            <a:ext cx="6858794" cy="1910876"/>
          </a:xfrm>
          <a:prstGeom prst="rect">
            <a:avLst/>
          </a:prstGeom>
        </p:spPr>
        <p:txBody>
          <a:bodyPr numCol="2" anchor="ctr" anchorCtr="0">
            <a:noAutofit/>
          </a:bodyPr>
          <a:lstStyle/>
          <a:p>
            <a:pPr marL="171450" indent="-171450">
              <a:lnSpc>
                <a:spcPct val="107000"/>
              </a:lnSpc>
              <a:spcAft>
                <a:spcPts val="800"/>
              </a:spcAft>
              <a:buFont typeface="Wingdings" panose="05000000000000000000" pitchFamily="2" charset="2"/>
              <a:buChar char="q"/>
            </a:pPr>
            <a:r>
              <a:rPr lang="en-US" sz="1000" b="1">
                <a:solidFill>
                  <a:srgbClr val="0070C0"/>
                </a:solidFill>
                <a:latin typeface="Cambria" panose="02040503050406030204" pitchFamily="18" charset="0"/>
                <a:ea typeface="Calibri" panose="020F0502020204030204" pitchFamily="34" charset="0"/>
                <a:cs typeface="Times New Roman" panose="02020603050405020304" pitchFamily="18" charset="0"/>
              </a:rPr>
              <a:t>Make sure you have the necessary permission from the embassy to sell your vehicle. </a:t>
            </a:r>
            <a:endParaRPr lang="en-US" sz="1000">
              <a:solidFill>
                <a:srgbClr val="0070C0"/>
              </a:solidFill>
              <a:latin typeface="Cambria" panose="02040503050406030204" pitchFamily="18" charset="0"/>
              <a:ea typeface="Calibri" panose="020F0502020204030204" pitchFamily="34" charset="0"/>
              <a:cs typeface="Times New Roman" panose="02020603050405020304" pitchFamily="18" charset="0"/>
            </a:endParaRPr>
          </a:p>
          <a:p>
            <a:pPr marL="171450" indent="-171450">
              <a:lnSpc>
                <a:spcPct val="107000"/>
              </a:lnSpc>
              <a:spcAft>
                <a:spcPts val="800"/>
              </a:spcAft>
              <a:buFont typeface="Wingdings" panose="05000000000000000000" pitchFamily="2" charset="2"/>
              <a:buChar char="q"/>
            </a:pPr>
            <a:r>
              <a:rPr lang="en-US" sz="1000" b="1">
                <a:solidFill>
                  <a:srgbClr val="0070C0"/>
                </a:solidFill>
                <a:latin typeface="Cambria" panose="02040503050406030204" pitchFamily="18" charset="0"/>
                <a:ea typeface="Calibri" panose="020F0502020204030204" pitchFamily="34" charset="0"/>
                <a:cs typeface="Times New Roman" panose="02020603050405020304" pitchFamily="18" charset="0"/>
              </a:rPr>
              <a:t>Include the most relevant information about your vehicle.  </a:t>
            </a:r>
            <a:r>
              <a:rPr lang="en-US" sz="1000">
                <a:latin typeface="Cambria" panose="02040503050406030204" pitchFamily="18" charset="0"/>
                <a:ea typeface="Calibri" panose="020F0502020204030204" pitchFamily="34" charset="0"/>
                <a:cs typeface="Times New Roman" panose="02020603050405020304" pitchFamily="18" charset="0"/>
              </a:rPr>
              <a:t>Include the make/model/year, selling price (noting whether duty has been paid or not), mileage, any special features of the vehicle (e.g., roof rack, 7-seater, leather interior, extra tires, etc.), any work done (or improvements) on the car, when the vehicle is available, and the full name and contact information for the seller. </a:t>
            </a:r>
          </a:p>
          <a:p>
            <a:pPr marL="171450" indent="-171450">
              <a:lnSpc>
                <a:spcPct val="107000"/>
              </a:lnSpc>
              <a:spcAft>
                <a:spcPts val="800"/>
              </a:spcAft>
              <a:buFont typeface="Wingdings" panose="05000000000000000000" pitchFamily="2" charset="2"/>
              <a:buChar char="q"/>
            </a:pPr>
            <a:r>
              <a:rPr lang="en-US" sz="1000" b="1">
                <a:solidFill>
                  <a:srgbClr val="0070C0"/>
                </a:solidFill>
                <a:latin typeface="Cambria" panose="02040503050406030204" pitchFamily="18" charset="0"/>
                <a:ea typeface="Calibri" panose="020F0502020204030204" pitchFamily="34" charset="0"/>
                <a:cs typeface="Times New Roman" panose="02020603050405020304" pitchFamily="18" charset="0"/>
              </a:rPr>
              <a:t>Include one photo. </a:t>
            </a:r>
            <a:r>
              <a:rPr lang="en-US" sz="1000">
                <a:latin typeface="Cambria" panose="02040503050406030204" pitchFamily="18" charset="0"/>
                <a:ea typeface="Calibri" panose="020F0502020204030204" pitchFamily="34" charset="0"/>
                <a:cs typeface="Times New Roman" panose="02020603050405020304" pitchFamily="18" charset="0"/>
              </a:rPr>
              <a:t>Send one jpeg photo to be included with your ad. We can publish an image which contains a collage of photos as long as it’s one jpeg, but remember, the ad photos are quite small. </a:t>
            </a:r>
          </a:p>
        </p:txBody>
      </p:sp>
      <p:pic>
        <p:nvPicPr>
          <p:cNvPr id="2" name="Picture 1">
            <a:extLst>
              <a:ext uri="{FF2B5EF4-FFF2-40B4-BE49-F238E27FC236}">
                <a16:creationId xmlns:a16="http://schemas.microsoft.com/office/drawing/2014/main" id="{307C0BD8-8371-8241-B668-5F4F5A07904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63695" y="1956658"/>
            <a:ext cx="2610296" cy="2556262"/>
          </a:xfrm>
          <a:prstGeom prst="rect">
            <a:avLst/>
          </a:prstGeom>
        </p:spPr>
      </p:pic>
    </p:spTree>
    <p:extLst>
      <p:ext uri="{BB962C8B-B14F-4D97-AF65-F5344CB8AC3E}">
        <p14:creationId xmlns:p14="http://schemas.microsoft.com/office/powerpoint/2010/main" val="3270374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1CC591-9387-4C2F-899A-AEADA6D55923}"/>
              </a:ext>
            </a:extLst>
          </p:cNvPr>
          <p:cNvSpPr>
            <a:spLocks noGrp="1"/>
          </p:cNvSpPr>
          <p:nvPr>
            <p:ph idx="1"/>
          </p:nvPr>
        </p:nvSpPr>
        <p:spPr>
          <a:xfrm>
            <a:off x="495281" y="2883481"/>
            <a:ext cx="2134624" cy="6470200"/>
          </a:xfrm>
        </p:spPr>
        <p:txBody>
          <a:bodyPr>
            <a:noAutofit/>
          </a:bodyPr>
          <a:lstStyle/>
          <a:p>
            <a:pPr marL="0" indent="0">
              <a:lnSpc>
                <a:spcPct val="170000"/>
              </a:lnSpc>
              <a:buNone/>
            </a:pPr>
            <a:r>
              <a:rPr lang="en-US" sz="1100" b="0" i="0" u="none" strike="noStrike" baseline="0">
                <a:solidFill>
                  <a:srgbClr val="000000"/>
                </a:solidFill>
                <a:latin typeface="Cambria" panose="02040503050406030204" pitchFamily="18" charset="0"/>
                <a:ea typeface="Cambria" panose="02040503050406030204" pitchFamily="18" charset="0"/>
                <a:cs typeface="Arial" panose="020B0604020202020204" pitchFamily="34" charset="0"/>
              </a:rPr>
              <a:t>Dear </a:t>
            </a:r>
            <a:r>
              <a:rPr lang="en-US" sz="1100">
                <a:solidFill>
                  <a:srgbClr val="000000"/>
                </a:solidFill>
                <a:latin typeface="Cambria" panose="02040503050406030204" pitchFamily="18" charset="0"/>
                <a:ea typeface="Cambria" panose="02040503050406030204" pitchFamily="18" charset="0"/>
                <a:cs typeface="Arial" panose="020B0604020202020204" pitchFamily="34" charset="0"/>
              </a:rPr>
              <a:t>Readers,</a:t>
            </a:r>
          </a:p>
          <a:p>
            <a:pPr marL="0" indent="0">
              <a:lnSpc>
                <a:spcPct val="170000"/>
              </a:lnSpc>
              <a:buNone/>
            </a:pPr>
            <a:r>
              <a:rPr lang="en-US" sz="1400" b="0" i="0" u="none" strike="noStrike" baseline="0">
                <a:solidFill>
                  <a:srgbClr val="000000"/>
                </a:solidFill>
                <a:latin typeface="Cambria" panose="02040503050406030204" pitchFamily="18" charset="0"/>
                <a:ea typeface="Cambria" panose="02040503050406030204" pitchFamily="18" charset="0"/>
                <a:cs typeface="Arial" panose="020B0604020202020204" pitchFamily="34" charset="0"/>
              </a:rPr>
              <a:t>I </a:t>
            </a:r>
            <a:r>
              <a:rPr lang="en-US" sz="1000" b="0" i="0" u="none" strike="noStrike" baseline="0">
                <a:solidFill>
                  <a:srgbClr val="000000"/>
                </a:solidFill>
                <a:latin typeface="Cambria" panose="02040503050406030204" pitchFamily="18" charset="0"/>
                <a:ea typeface="Cambria" panose="02040503050406030204" pitchFamily="18" charset="0"/>
                <a:cs typeface="Arial" panose="020B0604020202020204" pitchFamily="34" charset="0"/>
              </a:rPr>
              <a:t>would like to take a moment to introduce myself, for those who don’t know </a:t>
            </a:r>
            <a:r>
              <a:rPr lang="en-US" sz="1000">
                <a:solidFill>
                  <a:srgbClr val="000000"/>
                </a:solidFill>
                <a:latin typeface="Cambria" panose="02040503050406030204" pitchFamily="18" charset="0"/>
                <a:ea typeface="Cambria" panose="02040503050406030204" pitchFamily="18" charset="0"/>
                <a:cs typeface="Arial" panose="020B0604020202020204" pitchFamily="34" charset="0"/>
              </a:rPr>
              <a:t>yet know me. My </a:t>
            </a:r>
            <a:r>
              <a:rPr lang="en-US" sz="1000" b="0" i="0" u="none" strike="noStrike" baseline="0">
                <a:solidFill>
                  <a:srgbClr val="000000"/>
                </a:solidFill>
                <a:latin typeface="Cambria" panose="02040503050406030204" pitchFamily="18" charset="0"/>
                <a:ea typeface="Cambria" panose="02040503050406030204" pitchFamily="18" charset="0"/>
                <a:cs typeface="Arial" panose="020B0604020202020204" pitchFamily="34" charset="0"/>
              </a:rPr>
              <a:t>name is Diosa Woods, and I’m the new Editor-in-Chief of </a:t>
            </a:r>
            <a:r>
              <a:rPr lang="en-US" sz="1000">
                <a:solidFill>
                  <a:srgbClr val="000000"/>
                </a:solidFill>
                <a:latin typeface="Cambria" panose="02040503050406030204" pitchFamily="18" charset="0"/>
                <a:ea typeface="Cambria" panose="02040503050406030204" pitchFamily="18" charset="0"/>
                <a:cs typeface="Arial" panose="020B0604020202020204" pitchFamily="34" charset="0"/>
              </a:rPr>
              <a:t>THE </a:t>
            </a:r>
            <a:r>
              <a:rPr lang="en-US" sz="1000" b="0" i="0" u="none" strike="noStrike" baseline="0">
                <a:solidFill>
                  <a:srgbClr val="000000"/>
                </a:solidFill>
                <a:latin typeface="Cambria" panose="02040503050406030204" pitchFamily="18" charset="0"/>
                <a:ea typeface="Cambria" panose="02040503050406030204" pitchFamily="18" charset="0"/>
                <a:cs typeface="Arial" panose="020B0604020202020204" pitchFamily="34" charset="0"/>
              </a:rPr>
              <a:t>ROAR.</a:t>
            </a:r>
          </a:p>
          <a:p>
            <a:pPr marL="0" indent="0">
              <a:lnSpc>
                <a:spcPct val="170000"/>
              </a:lnSpc>
              <a:buNone/>
            </a:pPr>
            <a:r>
              <a:rPr lang="en-US" sz="1000" b="0" i="0" u="none" strike="noStrike" baseline="0">
                <a:solidFill>
                  <a:srgbClr val="000000"/>
                </a:solidFill>
                <a:latin typeface="Cambria" panose="02040503050406030204" pitchFamily="18" charset="0"/>
                <a:ea typeface="Cambria" panose="02040503050406030204" pitchFamily="18" charset="0"/>
                <a:cs typeface="Arial" panose="020B0604020202020204" pitchFamily="34" charset="0"/>
              </a:rPr>
              <a:t>I arrived in Nairobi from Manila, the Philippines in September 2020,  with my husband and two children. Due to COVID, we did a direct post-to-post move, and our son Bronson, who had recently graduated high school, came with us and did his first year of college online. (</a:t>
            </a:r>
            <a:r>
              <a:rPr lang="en-US" sz="1000">
                <a:solidFill>
                  <a:srgbClr val="000000"/>
                </a:solidFill>
                <a:latin typeface="Cambria" panose="02040503050406030204" pitchFamily="18" charset="0"/>
                <a:ea typeface="Cambria" panose="02040503050406030204" pitchFamily="18" charset="0"/>
                <a:cs typeface="Arial" panose="020B0604020202020204" pitchFamily="34" charset="0"/>
              </a:rPr>
              <a:t>Some of you may have gotten to know him already, as he’s become the guy most embassy families call for help with boosting their </a:t>
            </a:r>
            <a:r>
              <a:rPr lang="en-US" sz="1000" err="1">
                <a:solidFill>
                  <a:srgbClr val="000000"/>
                </a:solidFill>
                <a:latin typeface="Cambria" panose="02040503050406030204" pitchFamily="18" charset="0"/>
                <a:ea typeface="Cambria" panose="02040503050406030204" pitchFamily="18" charset="0"/>
                <a:cs typeface="Arial" panose="020B0604020202020204" pitchFamily="34" charset="0"/>
              </a:rPr>
              <a:t>WiFi</a:t>
            </a:r>
            <a:r>
              <a:rPr lang="en-US" sz="1000">
                <a:solidFill>
                  <a:srgbClr val="000000"/>
                </a:solidFill>
                <a:latin typeface="Cambria" panose="02040503050406030204" pitchFamily="18" charset="0"/>
                <a:ea typeface="Cambria" panose="02040503050406030204" pitchFamily="18" charset="0"/>
                <a:cs typeface="Arial" panose="020B0604020202020204" pitchFamily="34" charset="0"/>
              </a:rPr>
              <a:t> range and setting up VPNs, and other tech services.) Our daughter Julia is 16 and is in grade 11 at ISK. </a:t>
            </a:r>
          </a:p>
          <a:p>
            <a:pPr marL="0" indent="0">
              <a:lnSpc>
                <a:spcPct val="170000"/>
              </a:lnSpc>
              <a:buNone/>
            </a:pPr>
            <a:r>
              <a:rPr lang="en-US" sz="1000" b="0" i="0" u="none" strike="noStrike" baseline="0">
                <a:solidFill>
                  <a:srgbClr val="000000"/>
                </a:solidFill>
                <a:latin typeface="Cambria" panose="02040503050406030204" pitchFamily="18" charset="0"/>
                <a:ea typeface="Cambria" panose="02040503050406030204" pitchFamily="18" charset="0"/>
                <a:cs typeface="Arial" panose="020B0604020202020204" pitchFamily="34" charset="0"/>
              </a:rPr>
              <a:t>I have a BA in English from UMBC with a concentration in journalism.</a:t>
            </a:r>
            <a:endParaRPr lang="en-US" sz="1000">
              <a:solidFill>
                <a:srgbClr val="000000"/>
              </a:solidFill>
              <a:latin typeface="Cambria" panose="02040503050406030204" pitchFamily="18" charset="0"/>
              <a:ea typeface="Cambria" panose="02040503050406030204" pitchFamily="18" charset="0"/>
              <a:cs typeface="Arial" panose="020B0604020202020204" pitchFamily="34" charset="0"/>
            </a:endParaRPr>
          </a:p>
          <a:p>
            <a:pPr marL="0" indent="0">
              <a:lnSpc>
                <a:spcPct val="170000"/>
              </a:lnSpc>
              <a:buNone/>
            </a:pPr>
            <a:endParaRPr lang="en-US" altLang="en-US" sz="1000">
              <a:solidFill>
                <a:srgbClr val="FFFFFF"/>
              </a:solidFill>
              <a:latin typeface="Cambria" panose="02040503050406030204" pitchFamily="18" charset="0"/>
              <a:ea typeface="Cambria" panose="02040503050406030204" pitchFamily="18" charset="0"/>
              <a:cs typeface="Arial" panose="020B0604020202020204" pitchFamily="34" charset="0"/>
            </a:endParaRPr>
          </a:p>
        </p:txBody>
      </p:sp>
      <p:sp>
        <p:nvSpPr>
          <p:cNvPr id="4" name="Text Box 12">
            <a:extLst>
              <a:ext uri="{FF2B5EF4-FFF2-40B4-BE49-F238E27FC236}">
                <a16:creationId xmlns:a16="http://schemas.microsoft.com/office/drawing/2014/main" id="{291521BB-68B2-47F0-98B3-2E5875B8255F}"/>
              </a:ext>
            </a:extLst>
          </p:cNvPr>
          <p:cNvSpPr txBox="1">
            <a:spLocks noChangeArrowheads="1"/>
          </p:cNvSpPr>
          <p:nvPr/>
        </p:nvSpPr>
        <p:spPr bwMode="auto">
          <a:xfrm>
            <a:off x="457200" y="935368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FFFFFF"/>
                </a:solidFill>
                <a:effectLst/>
                <a:latin typeface="Times New Roman" panose="02020603050405020304" pitchFamily="18"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8" name="Picture 7">
            <a:extLst>
              <a:ext uri="{FF2B5EF4-FFF2-40B4-BE49-F238E27FC236}">
                <a16:creationId xmlns:a16="http://schemas.microsoft.com/office/drawing/2014/main" id="{573D849A-EB28-4A11-8B83-A897C2268B60}"/>
              </a:ext>
            </a:extLst>
          </p:cNvPr>
          <p:cNvPicPr>
            <a:picLocks noChangeAspect="1"/>
          </p:cNvPicPr>
          <p:nvPr/>
        </p:nvPicPr>
        <p:blipFill>
          <a:blip r:embed="rId2"/>
          <a:stretch>
            <a:fillRect/>
          </a:stretch>
        </p:blipFill>
        <p:spPr>
          <a:xfrm>
            <a:off x="496075" y="444025"/>
            <a:ext cx="3936205" cy="2559959"/>
          </a:xfrm>
          <a:prstGeom prst="rect">
            <a:avLst/>
          </a:prstGeom>
        </p:spPr>
      </p:pic>
      <p:sp>
        <p:nvSpPr>
          <p:cNvPr id="10" name="TextBox 9">
            <a:extLst>
              <a:ext uri="{FF2B5EF4-FFF2-40B4-BE49-F238E27FC236}">
                <a16:creationId xmlns:a16="http://schemas.microsoft.com/office/drawing/2014/main" id="{CD5C5C73-A219-4F7C-A83C-C9CD4E43A4C8}"/>
              </a:ext>
            </a:extLst>
          </p:cNvPr>
          <p:cNvSpPr txBox="1"/>
          <p:nvPr/>
        </p:nvSpPr>
        <p:spPr>
          <a:xfrm>
            <a:off x="1171575" y="1277711"/>
            <a:ext cx="2390775" cy="261610"/>
          </a:xfrm>
          <a:prstGeom prst="rect">
            <a:avLst/>
          </a:prstGeom>
          <a:noFill/>
        </p:spPr>
        <p:txBody>
          <a:bodyPr wrap="square">
            <a:spAutoFit/>
          </a:bodyPr>
          <a:lstStyle/>
          <a:p>
            <a:pPr algn="ctr" defTabSz="914400" eaLnBrk="0" fontAlgn="base" hangingPunct="0">
              <a:spcBef>
                <a:spcPct val="0"/>
              </a:spcBef>
              <a:spcAft>
                <a:spcPct val="0"/>
              </a:spcAft>
            </a:pPr>
            <a:r>
              <a:rPr lang="en-US" altLang="en-US" sz="1100">
                <a:latin typeface="Consolas" panose="020B0609020204030204" pitchFamily="49" charset="0"/>
                <a:ea typeface="Cambria" panose="02040503050406030204" pitchFamily="18" charset="0"/>
                <a:cs typeface="Simplified Arabic Fixed" panose="020B0604020202020204" pitchFamily="49" charset="-78"/>
              </a:rPr>
              <a:t>A letter from the editor...</a:t>
            </a:r>
          </a:p>
        </p:txBody>
      </p:sp>
      <p:sp>
        <p:nvSpPr>
          <p:cNvPr id="16" name="TextBox 15">
            <a:extLst>
              <a:ext uri="{FF2B5EF4-FFF2-40B4-BE49-F238E27FC236}">
                <a16:creationId xmlns:a16="http://schemas.microsoft.com/office/drawing/2014/main" id="{0D378119-C6E5-4DC7-8078-F7D39A8D4346}"/>
              </a:ext>
            </a:extLst>
          </p:cNvPr>
          <p:cNvSpPr txBox="1"/>
          <p:nvPr/>
        </p:nvSpPr>
        <p:spPr>
          <a:xfrm>
            <a:off x="2686238" y="3391636"/>
            <a:ext cx="2231547" cy="5811527"/>
          </a:xfrm>
          <a:prstGeom prst="rect">
            <a:avLst/>
          </a:prstGeom>
          <a:noFill/>
        </p:spPr>
        <p:txBody>
          <a:bodyPr wrap="square">
            <a:spAutoFit/>
          </a:bodyPr>
          <a:lstStyle/>
          <a:p>
            <a:pPr>
              <a:lnSpc>
                <a:spcPct val="170000"/>
              </a:lnSpc>
            </a:pPr>
            <a:r>
              <a:rPr lang="en-US" sz="1000" b="0" i="0" u="none" strike="noStrike" baseline="0">
                <a:solidFill>
                  <a:srgbClr val="000000"/>
                </a:solidFill>
                <a:latin typeface="Cambria" panose="02040503050406030204" pitchFamily="18" charset="0"/>
                <a:ea typeface="Cambria" panose="02040503050406030204" pitchFamily="18" charset="0"/>
                <a:cs typeface="Arial" panose="020B0604020202020204" pitchFamily="34" charset="0"/>
              </a:rPr>
              <a:t>I have always loved and appreciated the importance of storytelling. I grew up dreaming about being the next Barbara Walters or Oprah, and first decided around age ten that I wanted to become a journalist when I read about the amazing and brave investigative reporting done in the late1800s by a woman I highly admire, Elizabeth </a:t>
            </a:r>
            <a:r>
              <a:rPr kumimoji="0" lang="en-US" sz="1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Cochran, aka “Nellie Bly”. If you don’t know about her brave reporting work and inventions, she’s a worthwhile </a:t>
            </a:r>
            <a:r>
              <a:rPr lang="en-US" sz="1000">
                <a:solidFill>
                  <a:srgbClr val="000000"/>
                </a:solidFill>
                <a:latin typeface="Cambria" panose="02040503050406030204" pitchFamily="18" charset="0"/>
                <a:ea typeface="Cambria" panose="02040503050406030204" pitchFamily="18" charset="0"/>
                <a:cs typeface="Arial" panose="020B0604020202020204" pitchFamily="34" charset="0"/>
              </a:rPr>
              <a:t>read – definitely look her up.</a:t>
            </a:r>
          </a:p>
          <a:p>
            <a:pPr>
              <a:lnSpc>
                <a:spcPct val="170000"/>
              </a:lnSpc>
            </a:pPr>
            <a:endParaRPr lang="en-US" sz="1000">
              <a:solidFill>
                <a:srgbClr val="000000"/>
              </a:solidFill>
              <a:latin typeface="Cambria" panose="02040503050406030204" pitchFamily="18" charset="0"/>
              <a:ea typeface="Cambria" panose="02040503050406030204" pitchFamily="18" charset="0"/>
              <a:cs typeface="Arial" panose="020B0604020202020204" pitchFamily="34" charset="0"/>
            </a:endParaRPr>
          </a:p>
          <a:p>
            <a:pPr>
              <a:lnSpc>
                <a:spcPct val="170000"/>
              </a:lnSpc>
            </a:pPr>
            <a:r>
              <a:rPr kumimoji="0" lang="en-US" sz="1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I have worked for Military Living Magazine, as well as various publications from Rhode Island to Guam</a:t>
            </a:r>
            <a:r>
              <a:rPr lang="en-US" sz="1000">
                <a:solidFill>
                  <a:srgbClr val="000000"/>
                </a:solidFill>
                <a:latin typeface="Cambria" panose="02040503050406030204" pitchFamily="18" charset="0"/>
                <a:ea typeface="Cambria" panose="02040503050406030204" pitchFamily="18" charset="0"/>
                <a:cs typeface="Arial" panose="020B0604020202020204" pitchFamily="34" charset="0"/>
              </a:rPr>
              <a:t>, and t</a:t>
            </a:r>
            <a:r>
              <a:rPr kumimoji="0" lang="en-US" sz="1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hanks to our life in the foreign service, I also had the amazing opportunity to work as the West-African Correspondent </a:t>
            </a:r>
            <a:endParaRPr lang="en-US" altLang="en-US" sz="1000">
              <a:solidFill>
                <a:srgbClr val="FFFFFF"/>
              </a:solidFill>
              <a:latin typeface="Cambria" panose="02040503050406030204" pitchFamily="18" charset="0"/>
              <a:ea typeface="Cambria" panose="02040503050406030204" pitchFamily="18" charset="0"/>
              <a:cs typeface="Arial" panose="020B0604020202020204" pitchFamily="34" charset="0"/>
            </a:endParaRPr>
          </a:p>
        </p:txBody>
      </p:sp>
      <p:sp>
        <p:nvSpPr>
          <p:cNvPr id="19" name="Content Placeholder 2">
            <a:extLst>
              <a:ext uri="{FF2B5EF4-FFF2-40B4-BE49-F238E27FC236}">
                <a16:creationId xmlns:a16="http://schemas.microsoft.com/office/drawing/2014/main" id="{C5186C20-43B3-49BE-9719-D995CECFCB9E}"/>
              </a:ext>
            </a:extLst>
          </p:cNvPr>
          <p:cNvSpPr txBox="1">
            <a:spLocks/>
          </p:cNvSpPr>
          <p:nvPr/>
        </p:nvSpPr>
        <p:spPr>
          <a:xfrm>
            <a:off x="4928585" y="732582"/>
            <a:ext cx="2377865" cy="9176859"/>
          </a:xfrm>
          <a:prstGeom prst="rect">
            <a:avLst/>
          </a:prstGeom>
        </p:spPr>
        <p:txBody>
          <a:bodyPr vert="horz" lIns="91440" tIns="45720" rIns="91440" bIns="45720" rtlCol="0">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defTabSz="457200">
              <a:lnSpc>
                <a:spcPct val="170000"/>
              </a:lnSpc>
              <a:spcBef>
                <a:spcPts val="0"/>
              </a:spcBef>
              <a:buNone/>
              <a:defRPr/>
            </a:pPr>
            <a:r>
              <a:rPr kumimoji="0" lang="en-US" sz="1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for Bloomberg BNA while living in Accra, and a Senior Editor for CNN Philippines while in Manila.</a:t>
            </a:r>
          </a:p>
          <a:p>
            <a:pPr marL="0" marR="0" lvl="0" indent="0" algn="l" defTabSz="457200" rtl="0" eaLnBrk="1" fontAlgn="auto" latinLnBrk="0" hangingPunct="1">
              <a:lnSpc>
                <a:spcPct val="17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l" defTabSz="457200" rtl="0" eaLnBrk="1" fontAlgn="auto" latinLnBrk="0" hangingPunct="1">
              <a:lnSpc>
                <a:spcPct val="17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I love exploring new cities, and I also love doing anything creative, from cooking and baking, to crafting and sewing!  In fact, I love sewing so much, I teach sewing classes out of our garage (maybe you’ve seen my ad in The Roar), and take great pleasure in passing on knowledge of this valuable life skill. </a:t>
            </a:r>
            <a:r>
              <a:rPr lang="en-US" sz="1000">
                <a:solidFill>
                  <a:srgbClr val="000000"/>
                </a:solidFill>
                <a:latin typeface="Cambria" panose="02040503050406030204" pitchFamily="18" charset="0"/>
                <a:ea typeface="Cambria" panose="02040503050406030204" pitchFamily="18" charset="0"/>
                <a:cs typeface="Arial" panose="020B0604020202020204" pitchFamily="34" charset="0"/>
              </a:rPr>
              <a:t>Since our first overseas post as a family was in Ghana, I have a rather impressive collection of West-African Ankara and have been enjoying adding Kitenge and Kanga to it. You’ll often see me walking the halls wearing bright colored prints, beads or something I’ve designed and sewn myself – stop me and say hello! </a:t>
            </a:r>
          </a:p>
          <a:p>
            <a:pPr marL="0" marR="0" lvl="0" indent="0" algn="l" defTabSz="457200" rtl="0" eaLnBrk="1" fontAlgn="auto" latinLnBrk="0" hangingPunct="1">
              <a:lnSpc>
                <a:spcPct val="170000"/>
              </a:lnSpc>
              <a:spcBef>
                <a:spcPts val="0"/>
              </a:spcBef>
              <a:spcAft>
                <a:spcPts val="0"/>
              </a:spcAft>
              <a:buClrTx/>
              <a:buSzTx/>
              <a:buFontTx/>
              <a:buNone/>
              <a:tabLst/>
              <a:defRPr/>
            </a:pPr>
            <a:endParaRPr lang="en-US" sz="1000" b="0" i="0" u="none" strike="noStrike" baseline="0">
              <a:solidFill>
                <a:srgbClr val="000000"/>
              </a:solidFill>
              <a:latin typeface="Cambria" panose="02040503050406030204" pitchFamily="18" charset="0"/>
              <a:ea typeface="Cambria" panose="02040503050406030204" pitchFamily="18" charset="0"/>
              <a:cs typeface="Arial" panose="020B0604020202020204" pitchFamily="34" charset="0"/>
            </a:endParaRPr>
          </a:p>
          <a:p>
            <a:pPr marL="0" marR="0" lvl="0" indent="0" algn="l" defTabSz="457200" rtl="0" eaLnBrk="1" fontAlgn="auto" latinLnBrk="0" hangingPunct="1">
              <a:lnSpc>
                <a:spcPct val="170000"/>
              </a:lnSpc>
              <a:spcBef>
                <a:spcPts val="0"/>
              </a:spcBef>
              <a:spcAft>
                <a:spcPts val="0"/>
              </a:spcAft>
              <a:buClrTx/>
              <a:buSzTx/>
              <a:buFontTx/>
              <a:buNone/>
              <a:tabLst/>
              <a:defRPr/>
            </a:pPr>
            <a:r>
              <a:rPr lang="en-US" sz="1000" b="0" i="0" u="none" strike="noStrike" baseline="0">
                <a:solidFill>
                  <a:srgbClr val="000000"/>
                </a:solidFill>
                <a:latin typeface="Cambria" panose="02040503050406030204" pitchFamily="18" charset="0"/>
              </a:rPr>
              <a:t>If you have any questions about ROAR content, or suggestions for stories, please contact NairobiROAR@state.gov, or stop by the CLO office (I sit in the back corner office). </a:t>
            </a:r>
          </a:p>
        </p:txBody>
      </p:sp>
      <p:pic>
        <p:nvPicPr>
          <p:cNvPr id="1032" name="Picture 8" descr="Image preview">
            <a:extLst>
              <a:ext uri="{FF2B5EF4-FFF2-40B4-BE49-F238E27FC236}">
                <a16:creationId xmlns:a16="http://schemas.microsoft.com/office/drawing/2014/main" id="{1BB6055D-55D2-4033-8C84-C12755E624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5982" y="7629525"/>
            <a:ext cx="1696293" cy="1696293"/>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DE2812D3-27EC-44A6-A0EE-E7C9C83F1795}"/>
              </a:ext>
            </a:extLst>
          </p:cNvPr>
          <p:cNvSpPr txBox="1"/>
          <p:nvPr/>
        </p:nvSpPr>
        <p:spPr>
          <a:xfrm>
            <a:off x="5644044" y="6840325"/>
            <a:ext cx="1533056" cy="937180"/>
          </a:xfrm>
          <a:prstGeom prst="rect">
            <a:avLst/>
          </a:prstGeom>
          <a:noFill/>
        </p:spPr>
        <p:txBody>
          <a:bodyPr wrap="square">
            <a:spAutoFit/>
          </a:bodyPr>
          <a:lstStyle/>
          <a:p>
            <a:pPr marL="0" marR="0" lvl="0" indent="0" algn="r" defTabSz="457200" rtl="0" eaLnBrk="1" fontAlgn="auto" latinLnBrk="0" hangingPunct="1">
              <a:lnSpc>
                <a:spcPct val="170000"/>
              </a:lnSpc>
              <a:spcBef>
                <a:spcPts val="0"/>
              </a:spcBef>
              <a:spcAft>
                <a:spcPts val="0"/>
              </a:spcAft>
              <a:buClrTx/>
              <a:buSzTx/>
              <a:buFontTx/>
              <a:buNone/>
              <a:tabLst/>
              <a:defRPr/>
            </a:pPr>
            <a:r>
              <a:rPr lang="en-US" sz="3600" b="0" i="0" u="none" strike="noStrike" baseline="0">
                <a:solidFill>
                  <a:srgbClr val="000000"/>
                </a:solidFill>
                <a:latin typeface="Edwardian Script ITC" panose="030303020407070D0804" pitchFamily="66" charset="0"/>
              </a:rPr>
              <a:t> -Diosa</a:t>
            </a:r>
            <a:endParaRPr kumimoji="0" lang="en-US" altLang="en-US" sz="3600" b="0" i="0" u="none" strike="noStrike" kern="1200" cap="none" spc="0" normalizeH="0" baseline="0" noProof="0">
              <a:ln>
                <a:noFill/>
              </a:ln>
              <a:solidFill>
                <a:srgbClr val="FFFFFF"/>
              </a:solidFill>
              <a:effectLst/>
              <a:uLnTx/>
              <a:uFillTx/>
              <a:latin typeface="Edwardian Script ITC" panose="030303020407070D0804" pitchFamily="66" charset="0"/>
              <a:ea typeface="Cambria" panose="02040503050406030204" pitchFamily="18" charset="0"/>
              <a:cs typeface="Arial" panose="020B0604020202020204" pitchFamily="34" charset="0"/>
            </a:endParaRPr>
          </a:p>
        </p:txBody>
      </p:sp>
      <p:sp>
        <p:nvSpPr>
          <p:cNvPr id="27" name="Text Box 2">
            <a:extLst>
              <a:ext uri="{FF2B5EF4-FFF2-40B4-BE49-F238E27FC236}">
                <a16:creationId xmlns:a16="http://schemas.microsoft.com/office/drawing/2014/main" id="{4FFB6BCC-4DB8-43E4-B051-63924294AB1C}"/>
              </a:ext>
            </a:extLst>
          </p:cNvPr>
          <p:cNvSpPr txBox="1">
            <a:spLocks noChangeArrowheads="1"/>
          </p:cNvSpPr>
          <p:nvPr/>
        </p:nvSpPr>
        <p:spPr bwMode="auto">
          <a:xfrm>
            <a:off x="496869" y="208972"/>
            <a:ext cx="6858793" cy="494344"/>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520" b="0" i="0" u="none" strike="noStrike" cap="none" normalizeH="0" baseline="0">
                <a:ln>
                  <a:noFill/>
                </a:ln>
                <a:solidFill>
                  <a:srgbClr val="FFFFFF"/>
                </a:solidFill>
                <a:effectLst/>
                <a:latin typeface="Cambria" panose="02040503050406030204" pitchFamily="18" charset="0"/>
                <a:ea typeface="Cambria" panose="02040503050406030204" pitchFamily="18" charset="0"/>
              </a:rPr>
              <a:t>LETTER FROM THE EDITOR</a:t>
            </a:r>
          </a:p>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a:ln>
                <a:noFill/>
              </a:ln>
              <a:solidFill>
                <a:srgbClr val="FFFFFF"/>
              </a:solidFill>
              <a:effectLst/>
              <a:latin typeface="Berlin Sans FB" panose="020E0602020502020306"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223502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B110601-F1A4-564A-A6F2-D40E9E88FED5}"/>
              </a:ext>
            </a:extLst>
          </p:cNvPr>
          <p:cNvSpPr txBox="1"/>
          <p:nvPr/>
        </p:nvSpPr>
        <p:spPr>
          <a:xfrm>
            <a:off x="448536" y="1173970"/>
            <a:ext cx="2240280" cy="8179711"/>
          </a:xfrm>
          <a:prstGeom prst="rect">
            <a:avLst/>
          </a:prstGeom>
          <a:noFill/>
        </p:spPr>
        <p:txBody>
          <a:bodyPr wrap="square" rtlCol="0">
            <a:noAutofit/>
          </a:bodyPr>
          <a:lstStyle/>
          <a:p>
            <a:pPr algn="l"/>
            <a:r>
              <a:rPr lang="en-US" sz="1000" b="1" u="sng">
                <a:solidFill>
                  <a:srgbClr val="003366"/>
                </a:solidFill>
                <a:latin typeface="Cambria" panose="02040503050406030204" pitchFamily="18" charset="0"/>
              </a:rPr>
              <a:t>NANNIES/HOUSEKEEPERS/COOKS</a:t>
            </a:r>
            <a:br>
              <a:rPr lang="en-US" sz="1000" b="1">
                <a:solidFill>
                  <a:srgbClr val="1C49D2"/>
                </a:solidFill>
                <a:latin typeface="Cambria" panose="02040503050406030204" pitchFamily="18" charset="0"/>
              </a:rPr>
            </a:br>
            <a:endParaRPr lang="en-US" sz="1000" b="1">
              <a:latin typeface="Cambria" panose="02040503050406030204" pitchFamily="18" charset="0"/>
              <a:ea typeface="Cambria" panose="02040503050406030204" pitchFamily="18" charset="0"/>
            </a:endParaRPr>
          </a:p>
          <a:p>
            <a:r>
              <a:rPr lang="en-US" sz="1000" b="1">
                <a:latin typeface="Cambria" panose="02040503050406030204" pitchFamily="18" charset="0"/>
                <a:ea typeface="Cambria" panose="02040503050406030204" pitchFamily="18" charset="0"/>
              </a:rPr>
              <a:t>Housekeeper/Nanny/Cook (P/T): </a:t>
            </a:r>
            <a:r>
              <a:rPr lang="en-US" sz="1000" b="0" i="0">
                <a:solidFill>
                  <a:srgbClr val="050505"/>
                </a:solidFill>
                <a:effectLst/>
                <a:latin typeface="Cambria" panose="02040503050406030204" pitchFamily="18" charset="0"/>
                <a:ea typeface="Cambria" panose="02040503050406030204" pitchFamily="18" charset="0"/>
              </a:rPr>
              <a:t>Interested in sharing a FANTASTIC nanny/housekeeper/cook on Rosslyn Ridge? Rose </a:t>
            </a:r>
            <a:r>
              <a:rPr lang="en-US" sz="1000" b="0" i="0" err="1">
                <a:solidFill>
                  <a:srgbClr val="050505"/>
                </a:solidFill>
                <a:effectLst/>
                <a:latin typeface="Cambria" panose="02040503050406030204" pitchFamily="18" charset="0"/>
                <a:ea typeface="Cambria" panose="02040503050406030204" pitchFamily="18" charset="0"/>
              </a:rPr>
              <a:t>Ndonye</a:t>
            </a:r>
            <a:r>
              <a:rPr lang="en-US" sz="1000" b="0" i="0">
                <a:solidFill>
                  <a:srgbClr val="050505"/>
                </a:solidFill>
                <a:effectLst/>
                <a:latin typeface="Cambria" panose="02040503050406030204" pitchFamily="18" charset="0"/>
                <a:ea typeface="Cambria" panose="02040503050406030204" pitchFamily="18" charset="0"/>
              </a:rPr>
              <a:t> is a trustworthy, warm, hardworking woman who became like family to us when she worked for us previously for 3 yrs. Kept our house immaculately clean and is great with kids! We will be in the townhomes so hoping she can live in with you (we would furnish). Rose has worked for COM families for decades and is RSO-cleared. Contact (Jill Schroeder) on </a:t>
            </a:r>
            <a:r>
              <a:rPr lang="en-US" sz="1000" b="0" i="0" err="1">
                <a:solidFill>
                  <a:srgbClr val="050505"/>
                </a:solidFill>
                <a:effectLst/>
                <a:latin typeface="Cambria" panose="02040503050406030204" pitchFamily="18" charset="0"/>
                <a:ea typeface="Cambria" panose="02040503050406030204" pitchFamily="18" charset="0"/>
              </a:rPr>
              <a:t>Whats</a:t>
            </a:r>
            <a:r>
              <a:rPr lang="en-US" sz="1000" b="0" i="0">
                <a:solidFill>
                  <a:srgbClr val="050505"/>
                </a:solidFill>
                <a:effectLst/>
                <a:latin typeface="Cambria" panose="02040503050406030204" pitchFamily="18" charset="0"/>
                <a:ea typeface="Cambria" panose="02040503050406030204" pitchFamily="18" charset="0"/>
              </a:rPr>
              <a:t> App 17034005488 if interested. </a:t>
            </a:r>
          </a:p>
          <a:p>
            <a:endParaRPr lang="en-US" sz="1000" b="1">
              <a:latin typeface="Cambria" panose="02040503050406030204" pitchFamily="18" charset="0"/>
              <a:ea typeface="Cambria" panose="02040503050406030204" pitchFamily="18" charset="0"/>
            </a:endParaRPr>
          </a:p>
          <a:p>
            <a:r>
              <a:rPr lang="en-US" sz="1000" b="1">
                <a:effectLst/>
                <a:latin typeface="Cambria" panose="02040503050406030204" pitchFamily="18" charset="0"/>
                <a:ea typeface="Cambria" panose="02040503050406030204" pitchFamily="18" charset="0"/>
                <a:cs typeface="Segoe UI" panose="020B0502040204020203" pitchFamily="34" charset="0"/>
              </a:rPr>
              <a:t>Housekeeper/Nanny: </a:t>
            </a:r>
            <a:r>
              <a:rPr lang="en-US" sz="100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Angelina </a:t>
            </a:r>
            <a:r>
              <a:rPr lang="en-US" sz="100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Mawaka</a:t>
            </a:r>
            <a:r>
              <a:rPr lang="en-US" sz="100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worked for me for 4 </a:t>
            </a:r>
            <a:r>
              <a:rPr lang="en-US" sz="100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yrs</a:t>
            </a:r>
            <a:r>
              <a:rPr lang="en-US" sz="100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&amp; 22 </a:t>
            </a:r>
            <a:r>
              <a:rPr lang="en-US" sz="100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yrs</a:t>
            </a:r>
            <a:r>
              <a:rPr lang="en-US" sz="100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between two other expat families which speaks to her stability &amp; trustworthiness.  She is excellent with pets &amp; kids. She handled cleaning, laundry, shopping, &amp; cooking. She also stayed with my kids when I was out of the country, handled minor emergencies &amp; kept me informed. I could always count on her to be at work.  She helped alleviate much of the stress of being at post as a single parent.  Call Angelina at 0722780977.  For reference WhatsApp +1865 801-7626, or </a:t>
            </a:r>
            <a:r>
              <a:rPr lang="en-US" sz="1000" u="sng">
                <a:solidFill>
                  <a:srgbClr val="000000"/>
                </a:solidFill>
                <a:effectLst/>
                <a:latin typeface="Cambria" panose="02040503050406030204" pitchFamily="18" charset="0"/>
                <a:ea typeface="Cambria" panose="02040503050406030204" pitchFamily="18" charset="0"/>
                <a:cs typeface="Times New Roman" panose="02020603050405020304" pitchFamily="18" charset="0"/>
                <a:hlinkClick r:id="rId2"/>
              </a:rPr>
              <a:t>Kayle.Prince@gmail.com</a:t>
            </a:r>
            <a:r>
              <a:rPr lang="en-US" sz="100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p>
          <a:p>
            <a:endParaRPr lang="en-US" sz="100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r>
              <a:rPr lang="en-US" sz="1000" b="1">
                <a:effectLst/>
                <a:latin typeface="Cambria" panose="02040503050406030204" pitchFamily="18" charset="0"/>
                <a:ea typeface="Cambria" panose="02040503050406030204" pitchFamily="18" charset="0"/>
              </a:rPr>
              <a:t>Cook/Housekeeper: </a:t>
            </a:r>
            <a:r>
              <a:rPr lang="en-US" sz="1000" b="0" i="0">
                <a:solidFill>
                  <a:srgbClr val="323130"/>
                </a:solidFill>
                <a:effectLst/>
                <a:latin typeface="Cambria" panose="02040503050406030204" pitchFamily="18" charset="0"/>
                <a:ea typeface="Cambria" panose="02040503050406030204" pitchFamily="18" charset="0"/>
              </a:rPr>
              <a:t>I highly recommend </a:t>
            </a:r>
            <a:r>
              <a:rPr lang="en-US" sz="1000" b="0" i="0" err="1">
                <a:solidFill>
                  <a:srgbClr val="323130"/>
                </a:solidFill>
                <a:effectLst/>
                <a:latin typeface="Cambria" panose="02040503050406030204" pitchFamily="18" charset="0"/>
                <a:ea typeface="Cambria" panose="02040503050406030204" pitchFamily="18" charset="0"/>
              </a:rPr>
              <a:t>Lydiah</a:t>
            </a:r>
            <a:r>
              <a:rPr lang="en-US" sz="1000" b="0" i="0">
                <a:solidFill>
                  <a:srgbClr val="323130"/>
                </a:solidFill>
                <a:effectLst/>
                <a:latin typeface="Cambria" panose="02040503050406030204" pitchFamily="18" charset="0"/>
                <a:ea typeface="Cambria" panose="02040503050406030204" pitchFamily="18" charset="0"/>
              </a:rPr>
              <a:t> Gitau for FT/PT cook/housecleaner. In short, I can honestly say she was the best cook/housecleaner we have had in 16 years (five different posts). </a:t>
            </a:r>
            <a:r>
              <a:rPr lang="en-US" sz="1000" b="0" i="0">
                <a:solidFill>
                  <a:srgbClr val="000000"/>
                </a:solidFill>
                <a:effectLst/>
                <a:latin typeface="Cambria" panose="02040503050406030204" pitchFamily="18" charset="0"/>
                <a:ea typeface="Cambria" panose="02040503050406030204" pitchFamily="18" charset="0"/>
              </a:rPr>
              <a:t>We have been extremely impressed with her work ethic, her proactiveness, her cooking skills and ability to always keep our house spotless.  Please contact her directly at 0721-784-661, and if you would like any further information, please contact me, Stephen Fitzpatrick, at </a:t>
            </a:r>
            <a:r>
              <a:rPr lang="en-US" sz="1000" b="0" i="0">
                <a:solidFill>
                  <a:srgbClr val="000000"/>
                </a:solidFill>
                <a:effectLst/>
                <a:latin typeface="Cambria" panose="02040503050406030204" pitchFamily="18" charset="0"/>
                <a:ea typeface="Cambria" panose="02040503050406030204" pitchFamily="18" charset="0"/>
                <a:hlinkClick r:id="rId3"/>
              </a:rPr>
              <a:t>stepfitz4@gmail.com</a:t>
            </a:r>
            <a:r>
              <a:rPr lang="en-US" sz="1000" b="0" i="0">
                <a:solidFill>
                  <a:srgbClr val="000000"/>
                </a:solidFill>
                <a:effectLst/>
                <a:latin typeface="Cambria" panose="02040503050406030204" pitchFamily="18" charset="0"/>
                <a:ea typeface="Cambria" panose="02040503050406030204" pitchFamily="18" charset="0"/>
              </a:rPr>
              <a:t>.</a:t>
            </a:r>
            <a:endParaRPr lang="en-US" sz="100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p>
            <a:endParaRPr lang="en-US" sz="1000" b="1">
              <a:solidFill>
                <a:srgbClr val="0000FF"/>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3DBA3ECD-39D0-6A4D-9EFC-E94208BFE1D3}"/>
              </a:ext>
            </a:extLst>
          </p:cNvPr>
          <p:cNvSpPr/>
          <p:nvPr/>
        </p:nvSpPr>
        <p:spPr>
          <a:xfrm>
            <a:off x="5071881" y="912384"/>
            <a:ext cx="2235448" cy="8382304"/>
          </a:xfrm>
          <a:prstGeom prst="rect">
            <a:avLst/>
          </a:prstGeom>
        </p:spPr>
        <p:txBody>
          <a:bodyPr wrap="square">
            <a:noAutofit/>
          </a:bodyPr>
          <a:lstStyle/>
          <a:p>
            <a:r>
              <a:rPr lang="en-US" sz="1000">
                <a:solidFill>
                  <a:srgbClr val="201F1E"/>
                </a:solidFill>
                <a:effectLst/>
                <a:latin typeface="Cambria" panose="02040503050406030204" pitchFamily="18" charset="0"/>
                <a:ea typeface="Cambria" panose="02040503050406030204" pitchFamily="18" charset="0"/>
                <a:cs typeface="Times New Roman" panose="02020603050405020304" pitchFamily="18" charset="0"/>
              </a:rPr>
              <a:t>Rose is RSO cleared and takes Covid very seriously.  Please contact Rose at 0723 465 512.  If you have any questions feel free to call me (Diane Jones) at 0705154592.</a:t>
            </a:r>
            <a:endParaRPr lang="en-US" sz="1000">
              <a:effectLst/>
              <a:latin typeface="Cambria" panose="02040503050406030204" pitchFamily="18" charset="0"/>
              <a:ea typeface="Cambria" panose="02040503050406030204" pitchFamily="18" charset="0"/>
              <a:cs typeface="Times New Roman" panose="02020603050405020304" pitchFamily="18" charset="0"/>
            </a:endParaRPr>
          </a:p>
          <a:p>
            <a:endParaRPr lang="en-US" sz="1000" b="1">
              <a:effectLst/>
              <a:latin typeface="Cambria" panose="02040503050406030204" pitchFamily="18" charset="0"/>
              <a:ea typeface="Cambria" panose="02040503050406030204" pitchFamily="18" charset="0"/>
              <a:cs typeface="Times New Roman" panose="02020603050405020304" pitchFamily="18" charset="0"/>
            </a:endParaRPr>
          </a:p>
          <a:p>
            <a:r>
              <a:rPr lang="en-US" sz="1000" b="1">
                <a:effectLst/>
                <a:latin typeface="Cambria" panose="02040503050406030204" pitchFamily="18" charset="0"/>
                <a:ea typeface="Cambria" panose="02040503050406030204" pitchFamily="18" charset="0"/>
                <a:cs typeface="Times New Roman" panose="02020603050405020304" pitchFamily="18" charset="0"/>
              </a:rPr>
              <a:t>Housekeeper/Cook: </a:t>
            </a:r>
            <a:r>
              <a:rPr lang="en-US" sz="1000">
                <a:solidFill>
                  <a:srgbClr val="201F1E"/>
                </a:solidFill>
                <a:effectLst/>
                <a:latin typeface="Cambria" panose="02040503050406030204" pitchFamily="18" charset="0"/>
                <a:ea typeface="Cambria" panose="02040503050406030204" pitchFamily="18" charset="0"/>
                <a:cs typeface="Times New Roman" panose="02020603050405020304" pitchFamily="18" charset="0"/>
              </a:rPr>
              <a:t>Brenda </a:t>
            </a:r>
            <a:r>
              <a:rPr lang="en-US" sz="1000" err="1">
                <a:solidFill>
                  <a:srgbClr val="201F1E"/>
                </a:solidFill>
                <a:effectLst/>
                <a:latin typeface="Cambria" panose="02040503050406030204" pitchFamily="18" charset="0"/>
                <a:ea typeface="Cambria" panose="02040503050406030204" pitchFamily="18" charset="0"/>
                <a:cs typeface="Times New Roman" panose="02020603050405020304" pitchFamily="18" charset="0"/>
              </a:rPr>
              <a:t>Otunga</a:t>
            </a:r>
            <a:r>
              <a:rPr lang="en-US" sz="1000">
                <a:solidFill>
                  <a:srgbClr val="201F1E"/>
                </a:solidFill>
                <a:effectLst/>
                <a:latin typeface="Cambria" panose="02040503050406030204" pitchFamily="18" charset="0"/>
                <a:ea typeface="Cambria" panose="02040503050406030204" pitchFamily="18" charset="0"/>
                <a:cs typeface="Times New Roman" panose="02020603050405020304" pitchFamily="18" charset="0"/>
              </a:rPr>
              <a:t> worked for our family for 2 yrs. Hard-working, never missed a day of work, </a:t>
            </a:r>
            <a:endParaRPr lang="en-US" sz="1000" b="1">
              <a:solidFill>
                <a:srgbClr val="0432FF"/>
              </a:solidFill>
              <a:latin typeface="Cambria" panose="02040503050406030204" pitchFamily="18" charset="0"/>
              <a:ea typeface="Cambria" panose="02040503050406030204" pitchFamily="18" charset="0"/>
              <a:cs typeface="Times New Roman" panose="02020603050405020304" pitchFamily="18" charset="0"/>
            </a:endParaRPr>
          </a:p>
          <a:p>
            <a:r>
              <a:rPr lang="en-US" sz="1000">
                <a:solidFill>
                  <a:srgbClr val="201F1E"/>
                </a:solidFill>
                <a:effectLst/>
                <a:latin typeface="Cambria" panose="02040503050406030204" pitchFamily="18" charset="0"/>
                <a:ea typeface="Cambria" panose="02040503050406030204" pitchFamily="18" charset="0"/>
                <a:cs typeface="Times New Roman" panose="02020603050405020304" pitchFamily="18" charset="0"/>
              </a:rPr>
              <a:t>kind-hearted, and good natured. Took good care of our family and little dog. A self-starter, she doesn’t need much supervision. Cleans, does laundry, irons well. Makes SE Asian food and can also cook Western and Kenyan food. Ready to start her new job</a:t>
            </a:r>
            <a:endParaRPr lang="en-US" sz="1000" b="1">
              <a:solidFill>
                <a:srgbClr val="0432FF"/>
              </a:solidFill>
              <a:latin typeface="Cambria" panose="02040503050406030204" pitchFamily="18" charset="0"/>
              <a:ea typeface="Cambria" panose="02040503050406030204" pitchFamily="18" charset="0"/>
              <a:cs typeface="Times New Roman" panose="02020603050405020304" pitchFamily="18" charset="0"/>
            </a:endParaRPr>
          </a:p>
          <a:p>
            <a:r>
              <a:rPr lang="en-US" sz="1000">
                <a:solidFill>
                  <a:srgbClr val="201F1E"/>
                </a:solidFill>
                <a:effectLst/>
                <a:latin typeface="Cambria" panose="02040503050406030204" pitchFamily="18" charset="0"/>
                <a:ea typeface="Cambria" panose="02040503050406030204" pitchFamily="18" charset="0"/>
                <a:cs typeface="Times New Roman" panose="02020603050405020304" pitchFamily="18" charset="0"/>
              </a:rPr>
              <a:t>immediately. Prefers live-out. RSO Cleared. Contact her (</a:t>
            </a:r>
            <a:r>
              <a:rPr lang="en-US" sz="1000" err="1">
                <a:solidFill>
                  <a:srgbClr val="201F1E"/>
                </a:solidFill>
                <a:effectLst/>
                <a:latin typeface="Cambria" panose="02040503050406030204" pitchFamily="18" charset="0"/>
                <a:ea typeface="Cambria" panose="02040503050406030204" pitchFamily="18" charset="0"/>
                <a:cs typeface="Times New Roman" panose="02020603050405020304" pitchFamily="18" charset="0"/>
              </a:rPr>
              <a:t>whatsapp</a:t>
            </a:r>
            <a:r>
              <a:rPr lang="en-US" sz="1000">
                <a:solidFill>
                  <a:srgbClr val="201F1E"/>
                </a:solidFill>
                <a:effectLst/>
                <a:latin typeface="Cambria" panose="02040503050406030204" pitchFamily="18" charset="0"/>
                <a:ea typeface="Cambria" panose="02040503050406030204" pitchFamily="18" charset="0"/>
                <a:cs typeface="Times New Roman" panose="02020603050405020304" pitchFamily="18" charset="0"/>
              </a:rPr>
              <a:t> or call) + +254 705 955203. Ref: Zarina </a:t>
            </a:r>
            <a:r>
              <a:rPr lang="en-US" sz="1000" err="1">
                <a:solidFill>
                  <a:srgbClr val="201F1E"/>
                </a:solidFill>
                <a:effectLst/>
                <a:latin typeface="Cambria" panose="02040503050406030204" pitchFamily="18" charset="0"/>
                <a:ea typeface="Cambria" panose="02040503050406030204" pitchFamily="18" charset="0"/>
                <a:cs typeface="Times New Roman" panose="02020603050405020304" pitchFamily="18" charset="0"/>
              </a:rPr>
              <a:t>Chanmugam</a:t>
            </a:r>
            <a:r>
              <a:rPr lang="en-US" sz="1000">
                <a:solidFill>
                  <a:srgbClr val="201F1E"/>
                </a:solidFill>
                <a:effectLst/>
                <a:latin typeface="Cambria" panose="02040503050406030204" pitchFamily="18" charset="0"/>
                <a:ea typeface="Cambria" panose="02040503050406030204" pitchFamily="18" charset="0"/>
                <a:cs typeface="Times New Roman" panose="02020603050405020304" pitchFamily="18" charset="0"/>
              </a:rPr>
              <a:t> </a:t>
            </a:r>
            <a:r>
              <a:rPr lang="en-US" sz="1000" u="sng">
                <a:solidFill>
                  <a:srgbClr val="0000FF"/>
                </a:solidFill>
                <a:effectLst/>
                <a:latin typeface="Cambria" panose="02040503050406030204" pitchFamily="18" charset="0"/>
                <a:ea typeface="Cambria" panose="02040503050406030204" pitchFamily="18" charset="0"/>
                <a:cs typeface="Times New Roman" panose="02020603050405020304" pitchFamily="18" charset="0"/>
                <a:hlinkClick r:id="rId4"/>
              </a:rPr>
              <a:t>ranazarina@gmail.com</a:t>
            </a:r>
            <a:r>
              <a:rPr lang="en-US" sz="1000">
                <a:solidFill>
                  <a:srgbClr val="201F1E"/>
                </a:solidFill>
                <a:effectLst/>
                <a:latin typeface="Cambria" panose="02040503050406030204" pitchFamily="18" charset="0"/>
                <a:ea typeface="Cambria" panose="02040503050406030204" pitchFamily="18" charset="0"/>
                <a:cs typeface="Times New Roman" panose="02020603050405020304" pitchFamily="18" charset="0"/>
              </a:rPr>
              <a:t>, 0711888387. </a:t>
            </a:r>
            <a:endParaRPr lang="en-US" sz="1000">
              <a:solidFill>
                <a:srgbClr val="201F1E"/>
              </a:solidFill>
              <a:latin typeface="Cambria" panose="02040503050406030204" pitchFamily="18" charset="0"/>
              <a:ea typeface="Cambria" panose="02040503050406030204" pitchFamily="18" charset="0"/>
              <a:cs typeface="Times New Roman" panose="02020603050405020304" pitchFamily="18" charset="0"/>
            </a:endParaRPr>
          </a:p>
          <a:p>
            <a:pPr algn="l"/>
            <a:br>
              <a:rPr lang="en-US" sz="1000" b="1">
                <a:solidFill>
                  <a:srgbClr val="0000FF"/>
                </a:solidFill>
                <a:latin typeface="Cambria" panose="02040503050406030204" pitchFamily="18" charset="0"/>
                <a:ea typeface="Cambria" panose="02040503050406030204" pitchFamily="18" charset="0"/>
              </a:rPr>
            </a:br>
            <a:r>
              <a:rPr lang="en-US" sz="1000" b="1" i="0">
                <a:effectLst/>
                <a:latin typeface="Cambria" panose="02040503050406030204" pitchFamily="18" charset="0"/>
                <a:ea typeface="Cambria" panose="02040503050406030204" pitchFamily="18" charset="0"/>
              </a:rPr>
              <a:t>Housekeeper</a:t>
            </a:r>
            <a:r>
              <a:rPr lang="en-US" sz="1000" b="0" i="0">
                <a:effectLst/>
                <a:latin typeface="Cambria" panose="02040503050406030204" pitchFamily="18" charset="0"/>
                <a:ea typeface="Cambria" panose="02040503050406030204" pitchFamily="18" charset="0"/>
              </a:rPr>
              <a:t>: </a:t>
            </a:r>
            <a:r>
              <a:rPr lang="en-US" sz="1000" b="0" i="0">
                <a:solidFill>
                  <a:srgbClr val="201F1E"/>
                </a:solidFill>
                <a:effectLst/>
                <a:latin typeface="Cambria" panose="02040503050406030204" pitchFamily="18" charset="0"/>
                <a:ea typeface="Cambria" panose="02040503050406030204" pitchFamily="18" charset="0"/>
              </a:rPr>
              <a:t>Rose </a:t>
            </a:r>
            <a:r>
              <a:rPr lang="en-US" sz="1000" b="0" i="0" err="1">
                <a:solidFill>
                  <a:srgbClr val="201F1E"/>
                </a:solidFill>
                <a:effectLst/>
                <a:latin typeface="Cambria" panose="02040503050406030204" pitchFamily="18" charset="0"/>
                <a:ea typeface="Cambria" panose="02040503050406030204" pitchFamily="18" charset="0"/>
              </a:rPr>
              <a:t>Muliolo</a:t>
            </a:r>
            <a:r>
              <a:rPr lang="en-US" sz="1000" b="0" i="0">
                <a:solidFill>
                  <a:srgbClr val="201F1E"/>
                </a:solidFill>
                <a:effectLst/>
                <a:latin typeface="Cambria" panose="02040503050406030204" pitchFamily="18" charset="0"/>
                <a:ea typeface="Cambria" panose="02040503050406030204" pitchFamily="18" charset="0"/>
              </a:rPr>
              <a:t> has worked for CDC and State families for several years. She cleans, cooks, and is happy to learn new skills. Rose can be reached at 0714 064 129.</a:t>
            </a:r>
          </a:p>
          <a:p>
            <a:pPr algn="l"/>
            <a:r>
              <a:rPr lang="en-US" sz="1000" b="0" i="0">
                <a:solidFill>
                  <a:srgbClr val="201F1E"/>
                </a:solidFill>
                <a:effectLst/>
                <a:latin typeface="Cambria" panose="02040503050406030204" pitchFamily="18" charset="0"/>
                <a:ea typeface="Cambria" panose="02040503050406030204" pitchFamily="18" charset="0"/>
              </a:rPr>
              <a:t>Reference: Simon Hankinson at ext.6037.</a:t>
            </a:r>
            <a:endParaRPr lang="en-US" sz="1000">
              <a:effectLst/>
              <a:latin typeface="Cambria" panose="02040503050406030204" pitchFamily="18" charset="0"/>
              <a:ea typeface="Cambria" panose="02040503050406030204" pitchFamily="18" charset="0"/>
              <a:cs typeface="Times New Roman" panose="02020603050405020304" pitchFamily="18" charset="0"/>
            </a:endParaRPr>
          </a:p>
          <a:p>
            <a:endParaRPr lang="en-US" sz="1000">
              <a:effectLst/>
              <a:latin typeface="Cambria" panose="02040503050406030204" pitchFamily="18" charset="0"/>
              <a:ea typeface="Cambria" panose="02040503050406030204" pitchFamily="18" charset="0"/>
              <a:cs typeface="Times New Roman" panose="02020603050405020304" pitchFamily="18" charset="0"/>
            </a:endParaRPr>
          </a:p>
          <a:p>
            <a:r>
              <a:rPr lang="en-US" sz="1000" b="1" i="0">
                <a:effectLst/>
                <a:latin typeface="Cambria" panose="02040503050406030204" pitchFamily="18" charset="0"/>
                <a:ea typeface="Cambria" panose="02040503050406030204" pitchFamily="18" charset="0"/>
              </a:rPr>
              <a:t>Gardener/Housekeeper:</a:t>
            </a:r>
            <a:r>
              <a:rPr lang="en-US" sz="1000" b="0" i="0">
                <a:effectLst/>
                <a:latin typeface="Cambria" panose="02040503050406030204" pitchFamily="18" charset="0"/>
                <a:ea typeface="Cambria" panose="02040503050406030204" pitchFamily="18" charset="0"/>
              </a:rPr>
              <a:t> </a:t>
            </a:r>
            <a:br>
              <a:rPr lang="en-US" sz="1000" b="0" i="0">
                <a:solidFill>
                  <a:srgbClr val="201F1E"/>
                </a:solidFill>
                <a:effectLst/>
                <a:latin typeface="Cambria" panose="02040503050406030204" pitchFamily="18" charset="0"/>
                <a:ea typeface="Cambria" panose="02040503050406030204" pitchFamily="18" charset="0"/>
              </a:rPr>
            </a:br>
            <a:r>
              <a:rPr lang="en-US" sz="1000" b="0" i="0">
                <a:solidFill>
                  <a:srgbClr val="201F1E"/>
                </a:solidFill>
                <a:effectLst/>
                <a:latin typeface="Cambria" panose="02040503050406030204" pitchFamily="18" charset="0"/>
                <a:ea typeface="Cambria" panose="02040503050406030204" pitchFamily="18" charset="0"/>
              </a:rPr>
              <a:t>Patrick </a:t>
            </a:r>
            <a:r>
              <a:rPr lang="en-US" sz="1000" b="0" i="0" err="1">
                <a:solidFill>
                  <a:srgbClr val="201F1E"/>
                </a:solidFill>
                <a:effectLst/>
                <a:latin typeface="Cambria" panose="02040503050406030204" pitchFamily="18" charset="0"/>
                <a:ea typeface="Cambria" panose="02040503050406030204" pitchFamily="18" charset="0"/>
              </a:rPr>
              <a:t>Isalamba</a:t>
            </a:r>
            <a:r>
              <a:rPr lang="en-US" sz="1000" b="0" i="0">
                <a:solidFill>
                  <a:srgbClr val="201F1E"/>
                </a:solidFill>
                <a:effectLst/>
                <a:latin typeface="Cambria" panose="02040503050406030204" pitchFamily="18" charset="0"/>
                <a:ea typeface="Cambria" panose="02040503050406030204" pitchFamily="18" charset="0"/>
              </a:rPr>
              <a:t> was our favorite former security guard, always greeted us with a smile. He’s now looking for a position in line with his experience working as a landscaper at </a:t>
            </a:r>
            <a:r>
              <a:rPr lang="en-US" sz="1000" b="0" i="0" err="1">
                <a:solidFill>
                  <a:srgbClr val="201F1E"/>
                </a:solidFill>
                <a:effectLst/>
                <a:latin typeface="Cambria" panose="02040503050406030204" pitchFamily="18" charset="0"/>
                <a:ea typeface="Cambria" panose="02040503050406030204" pitchFamily="18" charset="0"/>
              </a:rPr>
              <a:t>Kaimasi</a:t>
            </a:r>
            <a:r>
              <a:rPr lang="en-US" sz="1000" b="0" i="0">
                <a:solidFill>
                  <a:srgbClr val="201F1E"/>
                </a:solidFill>
                <a:effectLst/>
                <a:latin typeface="Cambria" panose="02040503050406030204" pitchFamily="18" charset="0"/>
                <a:ea typeface="Cambria" panose="02040503050406030204" pitchFamily="18" charset="0"/>
              </a:rPr>
              <a:t> Inst Tech &amp; hotel industry. </a:t>
            </a:r>
            <a:endParaRPr lang="en-US" sz="1000" b="1">
              <a:solidFill>
                <a:srgbClr val="0432FF"/>
              </a:solidFill>
              <a:latin typeface="Cambria" panose="02040503050406030204" pitchFamily="18" charset="0"/>
              <a:ea typeface="Cambria" panose="02040503050406030204" pitchFamily="18" charset="0"/>
              <a:cs typeface="Times New Roman" panose="02020603050405020304" pitchFamily="18" charset="0"/>
            </a:endParaRPr>
          </a:p>
          <a:p>
            <a:r>
              <a:rPr lang="en-US" sz="1000" b="0" i="0">
                <a:solidFill>
                  <a:srgbClr val="201F1E"/>
                </a:solidFill>
                <a:effectLst/>
                <a:latin typeface="Cambria" panose="02040503050406030204" pitchFamily="18" charset="0"/>
                <a:ea typeface="Cambria" panose="02040503050406030204" pitchFamily="18" charset="0"/>
              </a:rPr>
              <a:t>Hardworking, responsible, trustworthy, and good with pets. Contact him @ 0715 775 338 or </a:t>
            </a:r>
            <a:r>
              <a:rPr lang="en-US" sz="1000" b="0" i="0">
                <a:effectLst/>
                <a:latin typeface="Cambria" panose="02040503050406030204" pitchFamily="18" charset="0"/>
                <a:ea typeface="Cambria" panose="02040503050406030204" pitchFamily="18" charset="0"/>
                <a:hlinkClick r:id="rId5"/>
              </a:rPr>
              <a:t>isalambapatrick@gmail.com</a:t>
            </a:r>
            <a:r>
              <a:rPr lang="en-US" sz="1000" b="0" i="0">
                <a:solidFill>
                  <a:srgbClr val="201F1E"/>
                </a:solidFill>
                <a:effectLst/>
                <a:latin typeface="Cambria" panose="02040503050406030204" pitchFamily="18" charset="0"/>
                <a:ea typeface="Cambria" panose="02040503050406030204" pitchFamily="18" charset="0"/>
              </a:rPr>
              <a:t> Ref: Greg </a:t>
            </a:r>
            <a:r>
              <a:rPr lang="en-US" sz="1000" b="0" i="0" err="1">
                <a:solidFill>
                  <a:srgbClr val="201F1E"/>
                </a:solidFill>
                <a:effectLst/>
                <a:latin typeface="Cambria" panose="02040503050406030204" pitchFamily="18" charset="0"/>
                <a:ea typeface="Cambria" panose="02040503050406030204" pitchFamily="18" charset="0"/>
              </a:rPr>
              <a:t>Bollrud</a:t>
            </a:r>
            <a:r>
              <a:rPr lang="en-US" sz="1000" b="0" i="0">
                <a:solidFill>
                  <a:srgbClr val="201F1E"/>
                </a:solidFill>
                <a:effectLst/>
                <a:latin typeface="Cambria" panose="02040503050406030204" pitchFamily="18" charset="0"/>
                <a:ea typeface="Cambria" panose="02040503050406030204" pitchFamily="18" charset="0"/>
              </a:rPr>
              <a:t>, </a:t>
            </a:r>
            <a:r>
              <a:rPr lang="en-US" sz="1000" b="0" i="0">
                <a:effectLst/>
                <a:latin typeface="Cambria" panose="02040503050406030204" pitchFamily="18" charset="0"/>
                <a:ea typeface="Cambria" panose="02040503050406030204" pitchFamily="18" charset="0"/>
                <a:hlinkClick r:id="rId6"/>
              </a:rPr>
              <a:t>bollrudgr@state.gov</a:t>
            </a:r>
            <a:endParaRPr lang="en-US" sz="1000">
              <a:effectLst/>
              <a:latin typeface="Cambria" panose="02040503050406030204" pitchFamily="18" charset="0"/>
              <a:ea typeface="Cambria" panose="02040503050406030204" pitchFamily="18" charset="0"/>
              <a:cs typeface="Times New Roman" panose="02020603050405020304" pitchFamily="18" charset="0"/>
            </a:endParaRPr>
          </a:p>
          <a:p>
            <a:endParaRPr lang="en-US" sz="1000" b="1">
              <a:solidFill>
                <a:srgbClr val="0432FF"/>
              </a:solidFill>
              <a:effectLst/>
              <a:latin typeface="Cambria" panose="02040503050406030204" pitchFamily="18" charset="0"/>
              <a:ea typeface="Cambria" panose="02040503050406030204" pitchFamily="18" charset="0"/>
              <a:cs typeface="Times New Roman" panose="02020603050405020304" pitchFamily="18" charset="0"/>
            </a:endParaRPr>
          </a:p>
          <a:p>
            <a:r>
              <a:rPr lang="en-US" sz="1000" b="1">
                <a:effectLst/>
                <a:latin typeface="Cambria" panose="02040503050406030204" pitchFamily="18" charset="0"/>
                <a:ea typeface="Cambria" panose="02040503050406030204" pitchFamily="18" charset="0"/>
                <a:cs typeface="Times New Roman" panose="02020603050405020304" pitchFamily="18" charset="0"/>
              </a:rPr>
              <a:t>Cook: </a:t>
            </a:r>
            <a:r>
              <a:rPr lang="en-US" sz="1000">
                <a:solidFill>
                  <a:srgbClr val="201F1E"/>
                </a:solidFill>
                <a:effectLst/>
                <a:latin typeface="Cambria" panose="02040503050406030204" pitchFamily="18" charset="0"/>
                <a:ea typeface="Cambria" panose="02040503050406030204" pitchFamily="18" charset="0"/>
                <a:cs typeface="Times New Roman" panose="02020603050405020304" pitchFamily="18" charset="0"/>
              </a:rPr>
              <a:t>Chris </a:t>
            </a:r>
            <a:r>
              <a:rPr lang="en-US" sz="1000" err="1">
                <a:solidFill>
                  <a:srgbClr val="201F1E"/>
                </a:solidFill>
                <a:effectLst/>
                <a:latin typeface="Cambria" panose="02040503050406030204" pitchFamily="18" charset="0"/>
                <a:ea typeface="Cambria" panose="02040503050406030204" pitchFamily="18" charset="0"/>
                <a:cs typeface="Times New Roman" panose="02020603050405020304" pitchFamily="18" charset="0"/>
              </a:rPr>
              <a:t>Khayega</a:t>
            </a:r>
            <a:r>
              <a:rPr lang="en-US" sz="1000">
                <a:solidFill>
                  <a:srgbClr val="201F1E"/>
                </a:solidFill>
                <a:effectLst/>
                <a:latin typeface="Cambria" panose="02040503050406030204" pitchFamily="18" charset="0"/>
                <a:ea typeface="Cambria" panose="02040503050406030204" pitchFamily="18" charset="0"/>
                <a:cs typeface="Times New Roman" panose="02020603050405020304" pitchFamily="18" charset="0"/>
              </a:rPr>
              <a:t> is available as a cook for your family beginning July.  He has worked with our family for 3 years and expats many years before.  He excels in light, fresh meals and Italian cuisine, and can handle recipes from any ethnic cuisine.  He is comfortable with gluten free meal prep, and handles weekly shopping based on the week's menu.  He is always smiling and happy to work!</a:t>
            </a:r>
            <a:endParaRPr lang="en-US" sz="1000" b="1">
              <a:solidFill>
                <a:srgbClr val="0432FF"/>
              </a:solidFill>
              <a:latin typeface="Cambria" panose="02040503050406030204" pitchFamily="18" charset="0"/>
              <a:ea typeface="Cambria" panose="02040503050406030204" pitchFamily="18" charset="0"/>
            </a:endParaRPr>
          </a:p>
        </p:txBody>
      </p:sp>
      <p:sp>
        <p:nvSpPr>
          <p:cNvPr id="14" name="Rectangle 13">
            <a:extLst>
              <a:ext uri="{FF2B5EF4-FFF2-40B4-BE49-F238E27FC236}">
                <a16:creationId xmlns:a16="http://schemas.microsoft.com/office/drawing/2014/main" id="{54610C65-EE6C-E04F-8ED1-94E8C022ED1E}"/>
              </a:ext>
            </a:extLst>
          </p:cNvPr>
          <p:cNvSpPr/>
          <p:nvPr/>
        </p:nvSpPr>
        <p:spPr>
          <a:xfrm>
            <a:off x="2778622" y="941880"/>
            <a:ext cx="2240280" cy="8502073"/>
          </a:xfrm>
          <a:prstGeom prst="rect">
            <a:avLst/>
          </a:prstGeom>
        </p:spPr>
        <p:txBody>
          <a:bodyPr>
            <a:noAutofit/>
          </a:bodyPr>
          <a:lstStyle/>
          <a:p>
            <a:r>
              <a:rPr lang="en-US" sz="1000" b="1">
                <a:effectLst/>
                <a:latin typeface="Cambria" panose="02040503050406030204" pitchFamily="18" charset="0"/>
                <a:ea typeface="Cambria" panose="02040503050406030204" pitchFamily="18" charset="0"/>
              </a:rPr>
              <a:t>Nanny/Cook/Housekeeper: </a:t>
            </a:r>
            <a:r>
              <a:rPr lang="en-US" sz="1000">
                <a:solidFill>
                  <a:srgbClr val="201F1E"/>
                </a:solidFill>
                <a:effectLst/>
                <a:latin typeface="Cambria" panose="02040503050406030204" pitchFamily="18" charset="0"/>
                <a:ea typeface="Cambria" panose="02040503050406030204" pitchFamily="18" charset="0"/>
              </a:rPr>
              <a:t>Agnes Wangari Mweru is an exceptional nanny, cook, and housekeeper. She provided childcare four our two children for nearly four years. As a housekeeper, she kept the house very tidy and clean.  She attended a cooking course and cooked meals for the family. She is kind, positive, and a</a:t>
            </a:r>
            <a:endParaRPr lang="en-US" sz="1000" b="1">
              <a:solidFill>
                <a:srgbClr val="0000FF"/>
              </a:solidFill>
              <a:effectLst/>
              <a:latin typeface="Cambria" panose="02040503050406030204" pitchFamily="18" charset="0"/>
              <a:ea typeface="Cambria" panose="02040503050406030204" pitchFamily="18" charset="0"/>
              <a:cs typeface="Times New Roman" panose="02020603050405020304" pitchFamily="18" charset="0"/>
            </a:endParaRPr>
          </a:p>
          <a:p>
            <a:r>
              <a:rPr lang="en-US" sz="1000">
                <a:solidFill>
                  <a:srgbClr val="201F1E"/>
                </a:solidFill>
                <a:effectLst/>
                <a:latin typeface="Cambria" panose="02040503050406030204" pitchFamily="18" charset="0"/>
                <a:ea typeface="Cambria" panose="02040503050406030204" pitchFamily="18" charset="0"/>
              </a:rPr>
              <a:t>good communicator. She has worked on Rosslyn Ridge for two families over six years. She can be reached at +254 729 348 597. Contact Molly Byrne with questions </a:t>
            </a:r>
            <a:r>
              <a:rPr lang="en-US" sz="1000" u="sng">
                <a:solidFill>
                  <a:srgbClr val="0563C1"/>
                </a:solidFill>
                <a:effectLst/>
                <a:latin typeface="Cambria" panose="02040503050406030204" pitchFamily="18" charset="0"/>
                <a:ea typeface="Cambria" panose="02040503050406030204" pitchFamily="18" charset="0"/>
                <a:hlinkClick r:id="rId7"/>
              </a:rPr>
              <a:t>mollyhbyrne@gmail.com</a:t>
            </a:r>
            <a:endParaRPr lang="en-US" sz="1000">
              <a:effectLst/>
              <a:latin typeface="Cambria" panose="02040503050406030204" pitchFamily="18" charset="0"/>
              <a:ea typeface="Cambria" panose="02040503050406030204" pitchFamily="18" charset="0"/>
            </a:endParaRPr>
          </a:p>
          <a:p>
            <a:endParaRPr lang="en-US" sz="1000" b="1">
              <a:solidFill>
                <a:srgbClr val="0000FF"/>
              </a:solidFill>
              <a:effectLst/>
              <a:latin typeface="Cambria" panose="02040503050406030204" pitchFamily="18" charset="0"/>
              <a:ea typeface="Cambria" panose="02040503050406030204" pitchFamily="18" charset="0"/>
              <a:cs typeface="Times New Roman" panose="02020603050405020304" pitchFamily="18" charset="0"/>
            </a:endParaRPr>
          </a:p>
          <a:p>
            <a:r>
              <a:rPr lang="en-US" sz="1000" b="1">
                <a:effectLst/>
                <a:latin typeface="Cambria" panose="02040503050406030204" pitchFamily="18" charset="0"/>
                <a:ea typeface="Cambria" panose="02040503050406030204" pitchFamily="18" charset="0"/>
              </a:rPr>
              <a:t>Nanny/House Manager: </a:t>
            </a:r>
            <a:r>
              <a:rPr lang="en-US" sz="1000">
                <a:solidFill>
                  <a:srgbClr val="201F1E"/>
                </a:solidFill>
                <a:effectLst/>
                <a:latin typeface="Cambria" panose="02040503050406030204" pitchFamily="18" charset="0"/>
                <a:ea typeface="Cambria" panose="02040503050406030204" pitchFamily="18" charset="0"/>
              </a:rPr>
              <a:t>Catherine </a:t>
            </a:r>
            <a:r>
              <a:rPr lang="en-US" sz="1000" err="1">
                <a:solidFill>
                  <a:srgbClr val="201F1E"/>
                </a:solidFill>
                <a:effectLst/>
                <a:latin typeface="Cambria" panose="02040503050406030204" pitchFamily="18" charset="0"/>
                <a:ea typeface="Cambria" panose="02040503050406030204" pitchFamily="18" charset="0"/>
              </a:rPr>
              <a:t>Nzioka</a:t>
            </a:r>
            <a:r>
              <a:rPr lang="en-US" sz="1000">
                <a:solidFill>
                  <a:srgbClr val="201F1E"/>
                </a:solidFill>
                <a:effectLst/>
                <a:latin typeface="Cambria" panose="02040503050406030204" pitchFamily="18" charset="0"/>
                <a:ea typeface="Cambria" panose="02040503050406030204" pitchFamily="18" charset="0"/>
              </a:rPr>
              <a:t> is an exceptional nanny and house manager. She provided childcare for our two children over a two-year period. As a house manager, she was an incredible self-starter who worked quickly and efficiently. She took exceptional care of our home and dog. She has worked on Rosslyn Ridge for multiple families. She can be reached at +254 078174386. Contact Molly Byrne with questions </a:t>
            </a:r>
            <a:r>
              <a:rPr lang="en-US" sz="1000" u="sng">
                <a:solidFill>
                  <a:srgbClr val="0563C1"/>
                </a:solidFill>
                <a:effectLst/>
                <a:latin typeface="Cambria" panose="02040503050406030204" pitchFamily="18" charset="0"/>
                <a:ea typeface="Cambria" panose="02040503050406030204" pitchFamily="18" charset="0"/>
                <a:hlinkClick r:id="rId7"/>
              </a:rPr>
              <a:t>mollyhbyrne@gmail.com</a:t>
            </a:r>
            <a:endParaRPr lang="en-US" sz="1000">
              <a:effectLst/>
              <a:latin typeface="Cambria" panose="02040503050406030204" pitchFamily="18" charset="0"/>
              <a:ea typeface="Cambria" panose="02040503050406030204" pitchFamily="18" charset="0"/>
            </a:endParaRPr>
          </a:p>
          <a:p>
            <a:br>
              <a:rPr lang="en-US" sz="100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br>
            <a:r>
              <a:rPr lang="en-US" sz="1000" b="1">
                <a:effectLst/>
                <a:latin typeface="Cambria" panose="02040503050406030204" pitchFamily="18" charset="0"/>
                <a:ea typeface="Cambria" panose="02040503050406030204" pitchFamily="18" charset="0"/>
                <a:cs typeface="Calibri" panose="020F0502020204030204" pitchFamily="34" charset="0"/>
              </a:rPr>
              <a:t>Housekeeper: </a:t>
            </a:r>
            <a:r>
              <a:rPr lang="en-US" sz="1000">
                <a:solidFill>
                  <a:srgbClr val="201F1E"/>
                </a:solidFill>
                <a:effectLst/>
                <a:latin typeface="Cambria" panose="02040503050406030204" pitchFamily="18" charset="0"/>
                <a:ea typeface="Cambria" panose="02040503050406030204" pitchFamily="18" charset="0"/>
                <a:cs typeface="Calibri" panose="020F0502020204030204" pitchFamily="34" charset="0"/>
              </a:rPr>
              <a:t>Grace </a:t>
            </a:r>
            <a:r>
              <a:rPr lang="en-US" sz="1000" err="1">
                <a:solidFill>
                  <a:srgbClr val="201F1E"/>
                </a:solidFill>
                <a:effectLst/>
                <a:latin typeface="Cambria" panose="02040503050406030204" pitchFamily="18" charset="0"/>
                <a:ea typeface="Cambria" panose="02040503050406030204" pitchFamily="18" charset="0"/>
                <a:cs typeface="Calibri" panose="020F0502020204030204" pitchFamily="34" charset="0"/>
              </a:rPr>
              <a:t>Njema</a:t>
            </a:r>
            <a:r>
              <a:rPr lang="en-US" sz="1000">
                <a:solidFill>
                  <a:srgbClr val="201F1E"/>
                </a:solidFill>
                <a:effectLst/>
                <a:latin typeface="Cambria" panose="02040503050406030204" pitchFamily="18" charset="0"/>
                <a:ea typeface="Cambria" panose="02040503050406030204" pitchFamily="18" charset="0"/>
                <a:cs typeface="Calibri" panose="020F0502020204030204" pitchFamily="34" charset="0"/>
              </a:rPr>
              <a:t> is an excellent (badged) housekeeper. I give her very little direction and she always goes above and beyond. Employed with me for 6 months she works for me 3 days a week and is looking for more work on the other days. Grace is dependable, honest, and is hygiene conscious including leaving shoes at the door, masks, and consistent handwashing. She cooks, cleans, does laundry, and irons. She is also available for babysitting. Contact Grace at +254 723 889 336. Ref: Garrett Garza at +254 729 629 689. </a:t>
            </a:r>
          </a:p>
          <a:p>
            <a:endParaRPr lang="en-US" sz="1000">
              <a:solidFill>
                <a:srgbClr val="201F1E"/>
              </a:solidFill>
              <a:latin typeface="Cambria" panose="02040503050406030204" pitchFamily="18" charset="0"/>
              <a:ea typeface="Cambria" panose="02040503050406030204" pitchFamily="18" charset="0"/>
              <a:cs typeface="Calibri" panose="020F0502020204030204" pitchFamily="34" charset="0"/>
            </a:endParaRPr>
          </a:p>
          <a:p>
            <a:r>
              <a:rPr lang="en-US" sz="1000" b="1">
                <a:effectLst/>
                <a:latin typeface="Cambria" panose="02040503050406030204" pitchFamily="18" charset="0"/>
                <a:ea typeface="Cambria" panose="02040503050406030204" pitchFamily="18" charset="0"/>
                <a:cs typeface="Times New Roman" panose="02020603050405020304" pitchFamily="18" charset="0"/>
              </a:rPr>
              <a:t>Housekeeper: </a:t>
            </a:r>
            <a:r>
              <a:rPr lang="en-US" sz="1000">
                <a:solidFill>
                  <a:srgbClr val="201F1E"/>
                </a:solidFill>
                <a:effectLst/>
                <a:latin typeface="Cambria" panose="02040503050406030204" pitchFamily="18" charset="0"/>
                <a:ea typeface="Cambria" panose="02040503050406030204" pitchFamily="18" charset="0"/>
                <a:cs typeface="Times New Roman" panose="02020603050405020304" pitchFamily="18" charset="0"/>
              </a:rPr>
              <a:t>Rose </a:t>
            </a:r>
            <a:r>
              <a:rPr lang="en-US" sz="1000" err="1">
                <a:solidFill>
                  <a:srgbClr val="201F1E"/>
                </a:solidFill>
                <a:effectLst/>
                <a:latin typeface="Cambria" panose="02040503050406030204" pitchFamily="18" charset="0"/>
                <a:ea typeface="Cambria" panose="02040503050406030204" pitchFamily="18" charset="0"/>
                <a:cs typeface="Times New Roman" panose="02020603050405020304" pitchFamily="18" charset="0"/>
              </a:rPr>
              <a:t>Mutasia</a:t>
            </a:r>
            <a:r>
              <a:rPr lang="en-US" sz="1000">
                <a:solidFill>
                  <a:srgbClr val="201F1E"/>
                </a:solidFill>
                <a:effectLst/>
                <a:latin typeface="Cambria" panose="02040503050406030204" pitchFamily="18" charset="0"/>
                <a:ea typeface="Cambria" panose="02040503050406030204" pitchFamily="18" charset="0"/>
                <a:cs typeface="Times New Roman" panose="02020603050405020304" pitchFamily="18" charset="0"/>
              </a:rPr>
              <a:t> has been our housekeeper for the past two years and has been employed by embassy families for 8 Years. Rose is an extremely hard worker, very reliable, trustworthy, keeps the house spotless, is self directed and can shop, run errands and cook. </a:t>
            </a:r>
            <a:endParaRPr lang="en-US" sz="100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5" name="Text Box 12">
            <a:extLst>
              <a:ext uri="{FF2B5EF4-FFF2-40B4-BE49-F238E27FC236}">
                <a16:creationId xmlns:a16="http://schemas.microsoft.com/office/drawing/2014/main" id="{5CFEC4F5-B13B-9149-8AE7-D13869CBB530}"/>
              </a:ext>
            </a:extLst>
          </p:cNvPr>
          <p:cNvSpPr txBox="1">
            <a:spLocks noChangeArrowheads="1"/>
          </p:cNvSpPr>
          <p:nvPr/>
        </p:nvSpPr>
        <p:spPr bwMode="auto">
          <a:xfrm>
            <a:off x="457200" y="935368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FFFFFF"/>
                </a:solidFill>
                <a:effectLst/>
                <a:latin typeface="Times New Roman" panose="02020603050405020304" pitchFamily="18" charset="0"/>
              </a:rPr>
              <a:t>20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 name="Text Box 2">
            <a:extLst>
              <a:ext uri="{FF2B5EF4-FFF2-40B4-BE49-F238E27FC236}">
                <a16:creationId xmlns:a16="http://schemas.microsoft.com/office/drawing/2014/main" id="{B7C5B819-87CC-D745-9E77-76507C3376F1}"/>
              </a:ext>
            </a:extLst>
          </p:cNvPr>
          <p:cNvSpPr txBox="1">
            <a:spLocks noChangeArrowheads="1"/>
          </p:cNvSpPr>
          <p:nvPr/>
        </p:nvSpPr>
        <p:spPr bwMode="auto">
          <a:xfrm>
            <a:off x="448536" y="420664"/>
            <a:ext cx="6858793" cy="494344"/>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520">
                <a:solidFill>
                  <a:srgbClr val="FFFFFF"/>
                </a:solidFill>
                <a:latin typeface="Cambria" panose="02040503050406030204" pitchFamily="18" charset="0"/>
                <a:ea typeface="Cambria" panose="02040503050406030204" pitchFamily="18" charset="0"/>
              </a:rPr>
              <a:t>CLASSIFIEDS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70A8B4B6-D7EA-EC42-8750-1624FFC8432A}"/>
              </a:ext>
            </a:extLst>
          </p:cNvPr>
          <p:cNvSpPr txBox="1"/>
          <p:nvPr/>
        </p:nvSpPr>
        <p:spPr>
          <a:xfrm>
            <a:off x="464578" y="899157"/>
            <a:ext cx="2240280" cy="494345"/>
          </a:xfrm>
          <a:prstGeom prst="rect">
            <a:avLst/>
          </a:prstGeom>
          <a:noFill/>
        </p:spPr>
        <p:txBody>
          <a:bodyPr wrap="square" rtlCol="0">
            <a:noAutofit/>
          </a:bodyPr>
          <a:lstStyle/>
          <a:p>
            <a:pPr lvl="0" defTabSz="914400" eaLnBrk="0" fontAlgn="base" hangingPunct="0">
              <a:spcBef>
                <a:spcPct val="0"/>
              </a:spcBef>
              <a:spcAft>
                <a:spcPct val="0"/>
              </a:spcAft>
              <a:defRPr/>
            </a:pPr>
            <a:r>
              <a:rPr lang="en-US" altLang="en-US" sz="1400" b="1">
                <a:solidFill>
                  <a:srgbClr val="003366"/>
                </a:solidFill>
                <a:latin typeface="Cambria" panose="02040503050406030204" pitchFamily="18" charset="0"/>
              </a:rPr>
              <a:t>DOMESTIC EMPLOYEES</a:t>
            </a:r>
          </a:p>
        </p:txBody>
      </p:sp>
      <p:sp>
        <p:nvSpPr>
          <p:cNvPr id="2" name="Text Box 2">
            <a:extLst>
              <a:ext uri="{FF2B5EF4-FFF2-40B4-BE49-F238E27FC236}">
                <a16:creationId xmlns:a16="http://schemas.microsoft.com/office/drawing/2014/main" id="{C93FE5EF-8DE6-4EB2-8CA2-17DC76E6AC41}"/>
              </a:ext>
            </a:extLst>
          </p:cNvPr>
          <p:cNvSpPr txBox="1">
            <a:spLocks noChangeArrowheads="1"/>
          </p:cNvSpPr>
          <p:nvPr/>
        </p:nvSpPr>
        <p:spPr bwMode="auto">
          <a:xfrm>
            <a:off x="53498750" y="53633688"/>
            <a:ext cx="6853238" cy="7434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1" i="0" u="none" strike="noStrike" cap="none" normalizeH="0" baseline="0">
              <a:ln>
                <a:noFill/>
              </a:ln>
              <a:solidFill>
                <a:srgbClr val="0A314D"/>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0A314D"/>
                </a:solidFill>
                <a:effectLst/>
                <a:latin typeface="Calibri" panose="020F0502020204030204" pitchFamily="34" charset="0"/>
              </a:rPr>
              <a:t>Join the FLO Team - Communications and Outreach Officer Vacancy Announcement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500" b="0" i="0" u="none" strike="noStrike" cap="none" normalizeH="0" baseline="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01F1E"/>
                </a:solidFill>
                <a:effectLst/>
                <a:latin typeface="Calibri" panose="020F0502020204030204" pitchFamily="34" charset="0"/>
              </a:rPr>
              <a:t>If you </a:t>
            </a:r>
            <a:r>
              <a:rPr kumimoji="0" lang="en-US" altLang="en-US" sz="1200" b="0" i="0" u="none" strike="noStrike" cap="none" normalizeH="0" baseline="0">
                <a:ln>
                  <a:noFill/>
                </a:ln>
                <a:solidFill>
                  <a:srgbClr val="000000"/>
                </a:solidFill>
                <a:effectLst/>
                <a:latin typeface="Calibri" panose="020F0502020204030204" pitchFamily="34" charset="0"/>
              </a:rPr>
              <a:t>are in the DC area or will be soon, you may consider applying for the </a:t>
            </a:r>
            <a:r>
              <a:rPr kumimoji="0" lang="en-US" altLang="en-US" sz="1200" b="0" i="0" u="none" strike="noStrike" cap="none" normalizeH="0" baseline="0">
                <a:ln>
                  <a:noFill/>
                </a:ln>
                <a:solidFill>
                  <a:srgbClr val="0066FF"/>
                </a:solidFill>
                <a:effectLst/>
                <a:latin typeface="Calibri" panose="020F0502020204030204" pitchFamily="34" charset="0"/>
              </a:rPr>
              <a:t>FLO Communications and Outreach Officer (GS-12)</a:t>
            </a:r>
            <a:r>
              <a:rPr kumimoji="0" lang="en-US" altLang="en-US" sz="1200" b="0" i="0" u="none" strike="noStrike" cap="none" normalizeH="0" baseline="0">
                <a:ln>
                  <a:noFill/>
                </a:ln>
                <a:solidFill>
                  <a:srgbClr val="000000"/>
                </a:solidFill>
                <a:effectLst/>
                <a:latin typeface="Calibri" panose="020F0502020204030204" pitchFamily="34" charset="0"/>
              </a:rPr>
              <a:t> position. The incumbent for this position serves as the team lead, reports to the Division Chief, and is responsible for management of the Communications and Outreach portfolio in FLO. This includes developing and implementing new communication and outreach strategies and plans, content development and management for all platforms, and program evaluation. The incumbent advises FLO management on the best means to communicate with FLO’s diverse worldwide client base. The position is located in Washington DC, and may require some travel. The application deadline is 11:59 p.m. EDT, June 1.  </a:t>
            </a:r>
            <a:endParaRPr kumimoji="0" lang="en-US" altLang="en-US" sz="1200" b="0" i="0" u="none" strike="noStrike" cap="none" normalizeH="0" baseline="0">
              <a:ln>
                <a:noFill/>
              </a:ln>
              <a:solidFill>
                <a:srgbClr val="201F1E"/>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700" b="1" i="0" u="none" strike="noStrike" cap="none" normalizeH="0" baseline="0">
              <a:ln>
                <a:noFill/>
              </a:ln>
              <a:solidFill>
                <a:srgbClr val="0A314D"/>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0A314D"/>
                </a:solidFill>
                <a:effectLst/>
                <a:latin typeface="Calibri" panose="020F0502020204030204" pitchFamily="34" charset="0"/>
              </a:rPr>
              <a:t>Expeditious Naturalization of Foreign-Born Spouses</a:t>
            </a:r>
            <a:endParaRPr kumimoji="0" lang="en-US" altLang="en-US" sz="1600" b="0" i="0" u="none" strike="noStrike" cap="none" normalizeH="0" baseline="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500" b="0" i="0" u="none" strike="noStrike" cap="none" normalizeH="0" baseline="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FLO worksU.S. Citizenship and Immigration Services (USCIS) to help U.S. Department of State foreign-born spouses navigate the naturalization process.319(b) naturalization, spouses do not need to meet residency requirements and may be eligible to apply for naturalization immediately after obtaining Lawful Permanent Resident (LPR) status. FLO’s assistance is limited to Department of State spouses.agency spouses should contact their respective Human Resources offices for possible assistance with 319(b) naturalization.liaisons with questions regarding the process may reach out to</a:t>
            </a:r>
            <a:r>
              <a:rPr kumimoji="0" lang="en-US" altLang="en-US" sz="1200" b="0" i="0" u="none" strike="noStrike" cap="none" normalizeH="0" baseline="0">
                <a:ln>
                  <a:noFill/>
                </a:ln>
                <a:solidFill>
                  <a:srgbClr val="0066FF"/>
                </a:solidFill>
                <a:effectLst/>
                <a:latin typeface="Calibri" panose="020F0502020204030204" pitchFamily="34" charset="0"/>
              </a:rPr>
              <a:t>FLOAskNaturalization@state.gov</a:t>
            </a:r>
            <a:r>
              <a:rPr kumimoji="0" lang="en-US" altLang="en-US" sz="1200" b="0" i="0" u="none" strike="noStrike" cap="none" normalizeH="0" baseline="0">
                <a:ln>
                  <a:noFill/>
                </a:ln>
                <a:solidFill>
                  <a:srgbClr val="000000"/>
                </a:solidFill>
                <a:effectLst/>
                <a:latin typeface="Calibri" panose="020F0502020204030204" pitchFamily="34" charset="0"/>
              </a:rPr>
              <a:t>guidance.more information visit</a:t>
            </a:r>
            <a:r>
              <a:rPr kumimoji="0" lang="en-US" altLang="en-US" sz="1200" b="0" i="0" u="none" strike="noStrike" cap="none" normalizeH="0" baseline="0">
                <a:ln>
                  <a:noFill/>
                </a:ln>
                <a:solidFill>
                  <a:srgbClr val="0066FF"/>
                </a:solidFill>
                <a:effectLst/>
                <a:latin typeface="Calibri" panose="020F0502020204030204" pitchFamily="34" charset="0"/>
              </a:rPr>
              <a:t>FLO’s Naturalization of Foreign-Born Spouses webpage</a:t>
            </a:r>
            <a:r>
              <a:rPr kumimoji="0" lang="en-US" altLang="en-US" sz="1200" b="0" i="0" u="none" strike="noStrike" cap="none" normalizeH="0" baseline="0">
                <a:ln>
                  <a:noFill/>
                </a:ln>
                <a:solidFill>
                  <a:srgbClr val="000000"/>
                </a:solidFill>
                <a:effectLst/>
                <a:latin typeface="Calibri" panose="020F050202020403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700" b="0" i="0" u="none" strike="noStrike" cap="none" normalizeH="0" baseline="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0A314D"/>
                </a:solidFill>
                <a:effectLst/>
                <a:latin typeface="Calibri" panose="020F0502020204030204" pitchFamily="34" charset="0"/>
              </a:rPr>
              <a:t>AP vs. IB - A Practical Comparison for Your Child’s Education</a:t>
            </a:r>
            <a:endParaRPr kumimoji="0" lang="en-US" altLang="en-US" sz="1600" b="0" i="0" u="none" strike="noStrike" cap="none" normalizeH="0" baseline="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500" b="0" i="0" u="none" strike="noStrike" cap="none" normalizeH="0" baseline="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alibri" panose="020F0502020204030204" pitchFamily="34" charset="0"/>
              </a:rPr>
              <a:t>The task of choosing between schools offering different educational objectives with long-term impact can present a challenge for Foreign Service families. This is the case when families are presented with the choice of Advanced Placement (AP) or International Baccalaureate (IB) coursework. Inpastof </a:t>
            </a:r>
            <a:r>
              <a:rPr kumimoji="0" lang="en-US" altLang="en-US" sz="1200" b="0" i="1" u="none" strike="noStrike" cap="none" normalizeH="0" baseline="0">
                <a:ln>
                  <a:noFill/>
                </a:ln>
                <a:solidFill>
                  <a:srgbClr val="000000"/>
                </a:solidFill>
                <a:effectLst/>
                <a:latin typeface="Calibri" panose="020F0502020204030204" pitchFamily="34" charset="0"/>
              </a:rPr>
              <a:t>The Foreign Service Journal</a:t>
            </a:r>
            <a:r>
              <a:rPr kumimoji="0" lang="en-US" altLang="en-US" sz="1200" b="0" i="0" u="none" strike="noStrike" cap="none" normalizeH="0" baseline="0">
                <a:ln>
                  <a:noFill/>
                </a:ln>
                <a:solidFill>
                  <a:srgbClr val="000000"/>
                </a:solidFill>
                <a:effectLst/>
                <a:latin typeface="Calibri" panose="020F0502020204030204" pitchFamily="34" charset="0"/>
              </a:rPr>
              <a:t>, FLOKristen, a featured college preparation speaker at conferences in the United States and abroad, explore some of the most frequently asked AP vs. IB questions.</a:t>
            </a:r>
            <a:r>
              <a:rPr kumimoji="0" lang="en-US" altLang="en-US" sz="1200" b="0" i="0" u="none" strike="noStrike" cap="none" normalizeH="0" baseline="0">
                <a:ln>
                  <a:noFill/>
                </a:ln>
                <a:solidFill>
                  <a:srgbClr val="0066FF"/>
                </a:solidFill>
                <a:effectLst/>
                <a:latin typeface="Calibri" panose="020F0502020204030204" pitchFamily="34" charset="0"/>
              </a:rPr>
              <a:t>Read the online article</a:t>
            </a:r>
            <a:r>
              <a:rPr kumimoji="0" lang="en-US" altLang="en-US" sz="1200" b="0" i="0" u="none" strike="noStrike" cap="none" normalizeH="0" baseline="0">
                <a:ln>
                  <a:noFill/>
                </a:ln>
                <a:solidFill>
                  <a:srgbClr val="000000"/>
                </a:solidFill>
                <a:effectLst/>
                <a:latin typeface="Calibri" panose="020F0502020204030204" pitchFamily="34" charset="0"/>
              </a:rPr>
              <a:t>learn how both programs offer strong preparation for higher university education - with differing approaches. </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endParaRPr kumimoji="0" lang="en-US" altLang="en-US" sz="1100" b="0" i="0" u="none" strike="noStrike" cap="none" normalizeH="0" baseline="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ts val="1400"/>
              </a:spcAft>
              <a:buClrTx/>
              <a:buSzTx/>
              <a:buFontTx/>
              <a:buNone/>
              <a:tabLst/>
            </a:pPr>
            <a:endParaRPr kumimoji="0" lang="en-US" altLang="en-US" sz="1100" b="0" i="0" u="none" strike="noStrike" cap="none" normalizeH="0" baseline="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F￼</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Text Box 3">
            <a:extLst>
              <a:ext uri="{FF2B5EF4-FFF2-40B4-BE49-F238E27FC236}">
                <a16:creationId xmlns:a16="http://schemas.microsoft.com/office/drawing/2014/main" id="{45555441-0964-48A1-B6F9-AF16A7A37173}"/>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FLO and the bureau of Global Talent Management Talent Services (GTM/TS) created an </a:t>
            </a:r>
            <a:r>
              <a:rPr kumimoji="0" lang="en-US" altLang="en-US" sz="1100" b="0" i="0" u="sng" strike="noStrike" cap="none" normalizeH="0" baseline="0">
                <a:ln>
                  <a:noFill/>
                </a:ln>
                <a:solidFill>
                  <a:srgbClr val="0066FF"/>
                </a:solidFill>
                <a:effectLst/>
                <a:latin typeface="Calibri" panose="020F0502020204030204" pitchFamily="34" charset="0"/>
              </a:rPr>
              <a:t>informative video</a:t>
            </a:r>
            <a:r>
              <a:rPr kumimoji="0" lang="en-US" altLang="en-US" sz="1100" b="0" i="0" u="none" strike="noStrike" cap="none" normalizeH="0" baseline="0">
                <a:ln>
                  <a:noFill/>
                </a:ln>
                <a:solidFill>
                  <a:srgbClr val="000000"/>
                </a:solidFill>
                <a:effectLst/>
                <a:latin typeface="Calibri" panose="020F0502020204030204" pitchFamily="34" charset="0"/>
              </a:rPr>
              <a:t> to assist in the application process. Get more details and prepare for open enrollment by visiting </a:t>
            </a:r>
            <a:r>
              <a:rPr kumimoji="0" lang="en-US" altLang="en-US" sz="1100" b="0" i="0" u="sng" strike="noStrike" cap="none" normalizeH="0" baseline="0">
                <a:ln>
                  <a:noFill/>
                </a:ln>
                <a:solidFill>
                  <a:srgbClr val="0066FF"/>
                </a:solidFill>
                <a:effectLst/>
                <a:latin typeface="Calibri" panose="020F0502020204030204" pitchFamily="34" charset="0"/>
              </a:rPr>
              <a:t>FLO’s FSFRC webpage</a:t>
            </a:r>
            <a:r>
              <a:rPr kumimoji="0" lang="en-US" altLang="en-US" sz="11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 name="Text Box 4">
            <a:extLst>
              <a:ext uri="{FF2B5EF4-FFF2-40B4-BE49-F238E27FC236}">
                <a16:creationId xmlns:a16="http://schemas.microsoft.com/office/drawing/2014/main" id="{EFD1FA07-467F-40AF-8CA8-858211E0093A}"/>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Text Box 5">
            <a:extLst>
              <a:ext uri="{FF2B5EF4-FFF2-40B4-BE49-F238E27FC236}">
                <a16:creationId xmlns:a16="http://schemas.microsoft.com/office/drawing/2014/main" id="{FAB56CCA-CFCB-4353-BC6F-46367AC390DE}"/>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Please direct any questions that you may have to </a:t>
            </a:r>
            <a:r>
              <a:rPr kumimoji="0" lang="en-US" altLang="en-US" sz="1200" b="0" i="0" u="sng" strike="noStrike" cap="none" normalizeH="0" baseline="0">
                <a:ln>
                  <a:noFill/>
                </a:ln>
                <a:solidFill>
                  <a:srgbClr val="0066FF"/>
                </a:solidFill>
                <a:effectLst/>
                <a:latin typeface="Calibri" panose="020F0502020204030204" pitchFamily="34" charset="0"/>
              </a:rPr>
              <a:t>FSFRC@state.gov</a:t>
            </a:r>
            <a:r>
              <a:rPr kumimoji="0" lang="en-US" altLang="en-US" sz="11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Text Box 6">
            <a:extLst>
              <a:ext uri="{FF2B5EF4-FFF2-40B4-BE49-F238E27FC236}">
                <a16:creationId xmlns:a16="http://schemas.microsoft.com/office/drawing/2014/main" id="{CBE47391-6CBA-477D-9F51-87F25E0DCDD5}"/>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Upon acceptance to the FSFRC, AEFMs are appointed into a position without compensation or benefits, allowing the Department of State to improve efficiency in the hiring process when filling positions at posts abroad.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Text Box 7">
            <a:extLst>
              <a:ext uri="{FF2B5EF4-FFF2-40B4-BE49-F238E27FC236}">
                <a16:creationId xmlns:a16="http://schemas.microsoft.com/office/drawing/2014/main" id="{5795F86C-E0B1-4048-8CB4-7C7DA81E58EA}"/>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Text Box 8">
            <a:extLst>
              <a:ext uri="{FF2B5EF4-FFF2-40B4-BE49-F238E27FC236}">
                <a16:creationId xmlns:a16="http://schemas.microsoft.com/office/drawing/2014/main" id="{2073E067-87FE-4481-92A4-686D189495F2}"/>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FLO and the bureau of Global Talent Management Talent Services (GTM/TS) created an </a:t>
            </a:r>
            <a:r>
              <a:rPr kumimoji="0" lang="en-US" altLang="en-US" sz="1100" b="0" i="0" u="sng" strike="noStrike" cap="none" normalizeH="0" baseline="0">
                <a:ln>
                  <a:noFill/>
                </a:ln>
                <a:solidFill>
                  <a:srgbClr val="0066FF"/>
                </a:solidFill>
                <a:effectLst/>
                <a:latin typeface="Calibri" panose="020F0502020204030204" pitchFamily="34" charset="0"/>
              </a:rPr>
              <a:t>informative video</a:t>
            </a:r>
            <a:r>
              <a:rPr kumimoji="0" lang="en-US" altLang="en-US" sz="1100" b="0" i="0" u="none" strike="noStrike" cap="none" normalizeH="0" baseline="0">
                <a:ln>
                  <a:noFill/>
                </a:ln>
                <a:solidFill>
                  <a:srgbClr val="000000"/>
                </a:solidFill>
                <a:effectLst/>
                <a:latin typeface="Calibri" panose="020F0502020204030204" pitchFamily="34" charset="0"/>
              </a:rPr>
              <a:t> to assist in the application process. Get more details and prepare for open enrollment by visiting </a:t>
            </a:r>
            <a:r>
              <a:rPr kumimoji="0" lang="en-US" altLang="en-US" sz="1100" b="0" i="0" u="sng" strike="noStrike" cap="none" normalizeH="0" baseline="0">
                <a:ln>
                  <a:noFill/>
                </a:ln>
                <a:solidFill>
                  <a:srgbClr val="0066FF"/>
                </a:solidFill>
                <a:effectLst/>
                <a:latin typeface="Calibri" panose="020F0502020204030204" pitchFamily="34" charset="0"/>
              </a:rPr>
              <a:t>FLO’s FSFRC webpage</a:t>
            </a:r>
            <a:r>
              <a:rPr kumimoji="0" lang="en-US" altLang="en-US" sz="11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Text Box 9">
            <a:extLst>
              <a:ext uri="{FF2B5EF4-FFF2-40B4-BE49-F238E27FC236}">
                <a16:creationId xmlns:a16="http://schemas.microsoft.com/office/drawing/2014/main" id="{84687BD4-1904-4333-BC8B-F986EFDDF7EC}"/>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Text Box 10">
            <a:extLst>
              <a:ext uri="{FF2B5EF4-FFF2-40B4-BE49-F238E27FC236}">
                <a16:creationId xmlns:a16="http://schemas.microsoft.com/office/drawing/2014/main" id="{BF01663B-AF44-43DB-A287-B2F5344A8F53}"/>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Please direct any questions that you may have to </a:t>
            </a:r>
            <a:r>
              <a:rPr kumimoji="0" lang="en-US" altLang="en-US" sz="1200" b="0" i="0" u="sng" strike="noStrike" cap="none" normalizeH="0" baseline="0">
                <a:ln>
                  <a:noFill/>
                </a:ln>
                <a:solidFill>
                  <a:srgbClr val="0066FF"/>
                </a:solidFill>
                <a:effectLst/>
                <a:latin typeface="Calibri" panose="020F0502020204030204" pitchFamily="34" charset="0"/>
              </a:rPr>
              <a:t>FSFRC@state.gov</a:t>
            </a:r>
            <a:r>
              <a:rPr kumimoji="0" lang="en-US" altLang="en-US" sz="11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Text Box 11">
            <a:extLst>
              <a:ext uri="{FF2B5EF4-FFF2-40B4-BE49-F238E27FC236}">
                <a16:creationId xmlns:a16="http://schemas.microsoft.com/office/drawing/2014/main" id="{02909D93-15CC-4A94-B837-F571A75D3831}"/>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Upon acceptance to the FSFRC, AEFMs are appointed into a position without compensation or benefits, allowing the Department of State to improve efficiency in the hiring process when filling positions at posts abroad.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 name="Text Box 12">
            <a:extLst>
              <a:ext uri="{FF2B5EF4-FFF2-40B4-BE49-F238E27FC236}">
                <a16:creationId xmlns:a16="http://schemas.microsoft.com/office/drawing/2014/main" id="{5C060F4D-6A40-40A4-93A1-711E10D644A3}"/>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 name="Text Box 13">
            <a:extLst>
              <a:ext uri="{FF2B5EF4-FFF2-40B4-BE49-F238E27FC236}">
                <a16:creationId xmlns:a16="http://schemas.microsoft.com/office/drawing/2014/main" id="{764DBB9D-A1E5-4489-AD76-6ED42E3E4074}"/>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FLO and the bureau of Global Talent Management Talent Services (GTM/TS) created an </a:t>
            </a:r>
            <a:r>
              <a:rPr kumimoji="0" lang="en-US" altLang="en-US" sz="1100" b="0" i="0" u="sng" strike="noStrike" cap="none" normalizeH="0" baseline="0">
                <a:ln>
                  <a:noFill/>
                </a:ln>
                <a:solidFill>
                  <a:srgbClr val="0066FF"/>
                </a:solidFill>
                <a:effectLst/>
                <a:latin typeface="Calibri" panose="020F0502020204030204" pitchFamily="34" charset="0"/>
              </a:rPr>
              <a:t>informative video</a:t>
            </a:r>
            <a:r>
              <a:rPr kumimoji="0" lang="en-US" altLang="en-US" sz="1100" b="0" i="0" u="none" strike="noStrike" cap="none" normalizeH="0" baseline="0">
                <a:ln>
                  <a:noFill/>
                </a:ln>
                <a:solidFill>
                  <a:srgbClr val="000000"/>
                </a:solidFill>
                <a:effectLst/>
                <a:latin typeface="Calibri" panose="020F0502020204030204" pitchFamily="34" charset="0"/>
              </a:rPr>
              <a:t> to assist in the application process. Get more details and prepare for open enrollment by visiting </a:t>
            </a:r>
            <a:r>
              <a:rPr kumimoji="0" lang="en-US" altLang="en-US" sz="1100" b="0" i="0" u="sng" strike="noStrike" cap="none" normalizeH="0" baseline="0">
                <a:ln>
                  <a:noFill/>
                </a:ln>
                <a:solidFill>
                  <a:srgbClr val="0066FF"/>
                </a:solidFill>
                <a:effectLst/>
                <a:latin typeface="Calibri" panose="020F0502020204030204" pitchFamily="34" charset="0"/>
              </a:rPr>
              <a:t>FLO’s FSFRC webpage</a:t>
            </a:r>
            <a:r>
              <a:rPr kumimoji="0" lang="en-US" altLang="en-US" sz="11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Text Box 14">
            <a:extLst>
              <a:ext uri="{FF2B5EF4-FFF2-40B4-BE49-F238E27FC236}">
                <a16:creationId xmlns:a16="http://schemas.microsoft.com/office/drawing/2014/main" id="{1C24B0F0-6B00-4B60-A8E8-3F0C4F6C1FC1}"/>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 name="Text Box 15">
            <a:extLst>
              <a:ext uri="{FF2B5EF4-FFF2-40B4-BE49-F238E27FC236}">
                <a16:creationId xmlns:a16="http://schemas.microsoft.com/office/drawing/2014/main" id="{C4372058-489F-457D-A12E-3BDE7FA762CF}"/>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Please direct any questions that you may have to </a:t>
            </a:r>
            <a:r>
              <a:rPr kumimoji="0" lang="en-US" altLang="en-US" sz="1200" b="0" i="0" u="sng" strike="noStrike" cap="none" normalizeH="0" baseline="0">
                <a:ln>
                  <a:noFill/>
                </a:ln>
                <a:solidFill>
                  <a:srgbClr val="0066FF"/>
                </a:solidFill>
                <a:effectLst/>
                <a:latin typeface="Calibri" panose="020F0502020204030204" pitchFamily="34" charset="0"/>
              </a:rPr>
              <a:t>FSFRC@state.gov</a:t>
            </a:r>
            <a:r>
              <a:rPr kumimoji="0" lang="en-US" altLang="en-US" sz="11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 name="Text Box 16">
            <a:extLst>
              <a:ext uri="{FF2B5EF4-FFF2-40B4-BE49-F238E27FC236}">
                <a16:creationId xmlns:a16="http://schemas.microsoft.com/office/drawing/2014/main" id="{3E62DE94-225B-4625-AC9E-8ADBE2F0F9BF}"/>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Upon acceptance to the FSFRC, AEFMs are appointed into a position without compensation or benefits, allowing the Department of State to improve efficiency in the hiring process when filling positions at posts abroad.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3" name="Text Box 17">
            <a:extLst>
              <a:ext uri="{FF2B5EF4-FFF2-40B4-BE49-F238E27FC236}">
                <a16:creationId xmlns:a16="http://schemas.microsoft.com/office/drawing/2014/main" id="{5DD95905-4569-4E22-989A-74B7AF6BECAA}"/>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4" name="Text Box 18">
            <a:extLst>
              <a:ext uri="{FF2B5EF4-FFF2-40B4-BE49-F238E27FC236}">
                <a16:creationId xmlns:a16="http://schemas.microsoft.com/office/drawing/2014/main" id="{06E7EAD2-A7B6-47D5-9A4D-74381A2FCE51}"/>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FLO and the bureau of Global Talent Management Talent Services (GTM/TS) created an </a:t>
            </a:r>
            <a:r>
              <a:rPr kumimoji="0" lang="en-US" altLang="en-US" sz="1100" b="0" i="0" u="sng" strike="noStrike" cap="none" normalizeH="0" baseline="0">
                <a:ln>
                  <a:noFill/>
                </a:ln>
                <a:solidFill>
                  <a:srgbClr val="0066FF"/>
                </a:solidFill>
                <a:effectLst/>
                <a:latin typeface="Calibri" panose="020F0502020204030204" pitchFamily="34" charset="0"/>
              </a:rPr>
              <a:t>informative video</a:t>
            </a:r>
            <a:r>
              <a:rPr kumimoji="0" lang="en-US" altLang="en-US" sz="1100" b="0" i="0" u="none" strike="noStrike" cap="none" normalizeH="0" baseline="0">
                <a:ln>
                  <a:noFill/>
                </a:ln>
                <a:solidFill>
                  <a:srgbClr val="000000"/>
                </a:solidFill>
                <a:effectLst/>
                <a:latin typeface="Calibri" panose="020F0502020204030204" pitchFamily="34" charset="0"/>
              </a:rPr>
              <a:t> to assist in the application process. Get more details and prepare for open enrollment by visiting </a:t>
            </a:r>
            <a:r>
              <a:rPr kumimoji="0" lang="en-US" altLang="en-US" sz="1100" b="0" i="0" u="sng" strike="noStrike" cap="none" normalizeH="0" baseline="0">
                <a:ln>
                  <a:noFill/>
                </a:ln>
                <a:solidFill>
                  <a:srgbClr val="0066FF"/>
                </a:solidFill>
                <a:effectLst/>
                <a:latin typeface="Calibri" panose="020F0502020204030204" pitchFamily="34" charset="0"/>
              </a:rPr>
              <a:t>FLO’s FSFRC webpage</a:t>
            </a:r>
            <a:r>
              <a:rPr kumimoji="0" lang="en-US" altLang="en-US" sz="11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5" name="Text Box 19">
            <a:extLst>
              <a:ext uri="{FF2B5EF4-FFF2-40B4-BE49-F238E27FC236}">
                <a16:creationId xmlns:a16="http://schemas.microsoft.com/office/drawing/2014/main" id="{65BFA17C-80FB-4437-A803-039816F3231E}"/>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6" name="Text Box 20">
            <a:extLst>
              <a:ext uri="{FF2B5EF4-FFF2-40B4-BE49-F238E27FC236}">
                <a16:creationId xmlns:a16="http://schemas.microsoft.com/office/drawing/2014/main" id="{BB4AE88A-8C14-41B2-88D6-3ED77A064B61}"/>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Please direct any questions that you may have to </a:t>
            </a:r>
            <a:r>
              <a:rPr kumimoji="0" lang="en-US" altLang="en-US" sz="1200" b="0" i="0" u="sng" strike="noStrike" cap="none" normalizeH="0" baseline="0">
                <a:ln>
                  <a:noFill/>
                </a:ln>
                <a:solidFill>
                  <a:srgbClr val="0066FF"/>
                </a:solidFill>
                <a:effectLst/>
                <a:latin typeface="Calibri" panose="020F0502020204030204" pitchFamily="34" charset="0"/>
              </a:rPr>
              <a:t>FSFRC@state.gov</a:t>
            </a:r>
            <a:r>
              <a:rPr kumimoji="0" lang="en-US" altLang="en-US" sz="11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7" name="Text Box 21">
            <a:extLst>
              <a:ext uri="{FF2B5EF4-FFF2-40B4-BE49-F238E27FC236}">
                <a16:creationId xmlns:a16="http://schemas.microsoft.com/office/drawing/2014/main" id="{7BE51C89-D01E-43B4-BBE2-5EA61696EF87}"/>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Upon acceptance to the FSFRC, AEFMs are appointed into a position without compensation or benefits, allowing the Department of State to improve efficiency in the hiring process when filling positions at posts abroad.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 name="Text Box 22">
            <a:extLst>
              <a:ext uri="{FF2B5EF4-FFF2-40B4-BE49-F238E27FC236}">
                <a16:creationId xmlns:a16="http://schemas.microsoft.com/office/drawing/2014/main" id="{367B3CE1-07D7-4385-99B8-27A0198B23CB}"/>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9" name="Text Box 23">
            <a:extLst>
              <a:ext uri="{FF2B5EF4-FFF2-40B4-BE49-F238E27FC236}">
                <a16:creationId xmlns:a16="http://schemas.microsoft.com/office/drawing/2014/main" id="{0D652EB9-3419-43EB-BAD2-2AAF61FC7E67}"/>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FLO and the bureau of Global Talent Management Talent Services (GTM/TS) created an </a:t>
            </a:r>
            <a:r>
              <a:rPr kumimoji="0" lang="en-US" altLang="en-US" sz="1100" b="0" i="0" u="sng" strike="noStrike" cap="none" normalizeH="0" baseline="0">
                <a:ln>
                  <a:noFill/>
                </a:ln>
                <a:solidFill>
                  <a:srgbClr val="0066FF"/>
                </a:solidFill>
                <a:effectLst/>
                <a:latin typeface="Calibri" panose="020F0502020204030204" pitchFamily="34" charset="0"/>
              </a:rPr>
              <a:t>informative video</a:t>
            </a:r>
            <a:r>
              <a:rPr kumimoji="0" lang="en-US" altLang="en-US" sz="1100" b="0" i="0" u="none" strike="noStrike" cap="none" normalizeH="0" baseline="0">
                <a:ln>
                  <a:noFill/>
                </a:ln>
                <a:solidFill>
                  <a:srgbClr val="000000"/>
                </a:solidFill>
                <a:effectLst/>
                <a:latin typeface="Calibri" panose="020F0502020204030204" pitchFamily="34" charset="0"/>
              </a:rPr>
              <a:t> to assist in the application process. Get more details and prepare for open enrollment by visiting </a:t>
            </a:r>
            <a:r>
              <a:rPr kumimoji="0" lang="en-US" altLang="en-US" sz="1100" b="0" i="0" u="sng" strike="noStrike" cap="none" normalizeH="0" baseline="0">
                <a:ln>
                  <a:noFill/>
                </a:ln>
                <a:solidFill>
                  <a:srgbClr val="0066FF"/>
                </a:solidFill>
                <a:effectLst/>
                <a:latin typeface="Calibri" panose="020F0502020204030204" pitchFamily="34" charset="0"/>
              </a:rPr>
              <a:t>FLO’s FSFRC webpage</a:t>
            </a:r>
            <a:r>
              <a:rPr kumimoji="0" lang="en-US" altLang="en-US" sz="11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 name="Text Box 24">
            <a:extLst>
              <a:ext uri="{FF2B5EF4-FFF2-40B4-BE49-F238E27FC236}">
                <a16:creationId xmlns:a16="http://schemas.microsoft.com/office/drawing/2014/main" id="{8FCF377E-670A-43A9-BCBC-805ECD8FEBB1}"/>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1" name="Text Box 25">
            <a:extLst>
              <a:ext uri="{FF2B5EF4-FFF2-40B4-BE49-F238E27FC236}">
                <a16:creationId xmlns:a16="http://schemas.microsoft.com/office/drawing/2014/main" id="{BA85720F-7D55-4873-AD7F-194E8321EC36}"/>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Please direct any questions that you may have to </a:t>
            </a:r>
            <a:r>
              <a:rPr kumimoji="0" lang="en-US" altLang="en-US" sz="1200" b="0" i="0" u="sng" strike="noStrike" cap="none" normalizeH="0" baseline="0">
                <a:ln>
                  <a:noFill/>
                </a:ln>
                <a:solidFill>
                  <a:srgbClr val="0066FF"/>
                </a:solidFill>
                <a:effectLst/>
                <a:latin typeface="Calibri" panose="020F0502020204030204" pitchFamily="34" charset="0"/>
              </a:rPr>
              <a:t>FSFRC@state.gov</a:t>
            </a:r>
            <a:r>
              <a:rPr kumimoji="0" lang="en-US" altLang="en-US" sz="11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2" name="Text Box 26">
            <a:extLst>
              <a:ext uri="{FF2B5EF4-FFF2-40B4-BE49-F238E27FC236}">
                <a16:creationId xmlns:a16="http://schemas.microsoft.com/office/drawing/2014/main" id="{BB61DE72-3CD5-4D32-B73C-D60415E54043}"/>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Upon acceptance to the FSFRC, AEFMs are appointed into a position without compensation or benefits, allowing the Department of State to improve efficiency in the hiring process when filling positions at posts abroad.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3" name="Text Box 27">
            <a:extLst>
              <a:ext uri="{FF2B5EF4-FFF2-40B4-BE49-F238E27FC236}">
                <a16:creationId xmlns:a16="http://schemas.microsoft.com/office/drawing/2014/main" id="{E1A5D432-B0D8-4645-BBA4-AE0B38C87631}"/>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4" name="Text Box 28">
            <a:extLst>
              <a:ext uri="{FF2B5EF4-FFF2-40B4-BE49-F238E27FC236}">
                <a16:creationId xmlns:a16="http://schemas.microsoft.com/office/drawing/2014/main" id="{96C03602-A8DE-411E-8B65-3BAB44343785}"/>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FLO and the bureau of Global Talent Management Talent Services (GTM/TS) created an </a:t>
            </a:r>
            <a:r>
              <a:rPr kumimoji="0" lang="en-US" altLang="en-US" sz="1100" b="0" i="0" u="sng" strike="noStrike" cap="none" normalizeH="0" baseline="0">
                <a:ln>
                  <a:noFill/>
                </a:ln>
                <a:solidFill>
                  <a:srgbClr val="0066FF"/>
                </a:solidFill>
                <a:effectLst/>
                <a:latin typeface="Calibri" panose="020F0502020204030204" pitchFamily="34" charset="0"/>
              </a:rPr>
              <a:t>informative video</a:t>
            </a:r>
            <a:r>
              <a:rPr kumimoji="0" lang="en-US" altLang="en-US" sz="1100" b="0" i="0" u="none" strike="noStrike" cap="none" normalizeH="0" baseline="0">
                <a:ln>
                  <a:noFill/>
                </a:ln>
                <a:solidFill>
                  <a:srgbClr val="000000"/>
                </a:solidFill>
                <a:effectLst/>
                <a:latin typeface="Calibri" panose="020F0502020204030204" pitchFamily="34" charset="0"/>
              </a:rPr>
              <a:t> to assist in the application process. Get more details and prepare for open enrollment by visiting </a:t>
            </a:r>
            <a:r>
              <a:rPr kumimoji="0" lang="en-US" altLang="en-US" sz="1100" b="0" i="0" u="sng" strike="noStrike" cap="none" normalizeH="0" baseline="0">
                <a:ln>
                  <a:noFill/>
                </a:ln>
                <a:solidFill>
                  <a:srgbClr val="0066FF"/>
                </a:solidFill>
                <a:effectLst/>
                <a:latin typeface="Calibri" panose="020F0502020204030204" pitchFamily="34" charset="0"/>
              </a:rPr>
              <a:t>FLO’s FSFRC webpage</a:t>
            </a:r>
            <a:r>
              <a:rPr kumimoji="0" lang="en-US" altLang="en-US" sz="11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5" name="Text Box 29">
            <a:extLst>
              <a:ext uri="{FF2B5EF4-FFF2-40B4-BE49-F238E27FC236}">
                <a16:creationId xmlns:a16="http://schemas.microsoft.com/office/drawing/2014/main" id="{88D6CD88-49C3-4771-957A-0C99C14FFC58}"/>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6" name="Text Box 30">
            <a:extLst>
              <a:ext uri="{FF2B5EF4-FFF2-40B4-BE49-F238E27FC236}">
                <a16:creationId xmlns:a16="http://schemas.microsoft.com/office/drawing/2014/main" id="{890D41B8-F860-4098-AE3E-9BF46401676F}"/>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Please direct any questions that you may have to </a:t>
            </a:r>
            <a:r>
              <a:rPr kumimoji="0" lang="en-US" altLang="en-US" sz="1200" b="0" i="0" u="sng" strike="noStrike" cap="none" normalizeH="0" baseline="0">
                <a:ln>
                  <a:noFill/>
                </a:ln>
                <a:solidFill>
                  <a:srgbClr val="0066FF"/>
                </a:solidFill>
                <a:effectLst/>
                <a:latin typeface="Calibri" panose="020F0502020204030204" pitchFamily="34" charset="0"/>
              </a:rPr>
              <a:t>FSFRC@state.gov</a:t>
            </a:r>
            <a:r>
              <a:rPr kumimoji="0" lang="en-US" altLang="en-US" sz="11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7" name="Text Box 31">
            <a:extLst>
              <a:ext uri="{FF2B5EF4-FFF2-40B4-BE49-F238E27FC236}">
                <a16:creationId xmlns:a16="http://schemas.microsoft.com/office/drawing/2014/main" id="{2671A157-5FD3-428B-9F12-0C05B53ECC85}"/>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Upon acceptance to the FSFRC, AEFMs are appointed into a position without compensation or benefits, allowing the Department of State to improve efficiency in the hiring process when filling positions at posts abroad.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8" name="Text Box 32">
            <a:extLst>
              <a:ext uri="{FF2B5EF4-FFF2-40B4-BE49-F238E27FC236}">
                <a16:creationId xmlns:a16="http://schemas.microsoft.com/office/drawing/2014/main" id="{AC9EB11A-8310-45B6-BDFE-E5B21F87935F}"/>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9" name="Text Box 33">
            <a:extLst>
              <a:ext uri="{FF2B5EF4-FFF2-40B4-BE49-F238E27FC236}">
                <a16:creationId xmlns:a16="http://schemas.microsoft.com/office/drawing/2014/main" id="{4F3B2A88-A76D-4834-86DA-2E91BC4801D6}"/>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FLO and the bureau of Global Talent Management Talent Services (GTM/TS) created an </a:t>
            </a:r>
            <a:r>
              <a:rPr kumimoji="0" lang="en-US" altLang="en-US" sz="1100" b="0" i="0" u="sng" strike="noStrike" cap="none" normalizeH="0" baseline="0">
                <a:ln>
                  <a:noFill/>
                </a:ln>
                <a:solidFill>
                  <a:srgbClr val="0066FF"/>
                </a:solidFill>
                <a:effectLst/>
                <a:latin typeface="Calibri" panose="020F0502020204030204" pitchFamily="34" charset="0"/>
              </a:rPr>
              <a:t>informative video</a:t>
            </a:r>
            <a:r>
              <a:rPr kumimoji="0" lang="en-US" altLang="en-US" sz="1100" b="0" i="0" u="none" strike="noStrike" cap="none" normalizeH="0" baseline="0">
                <a:ln>
                  <a:noFill/>
                </a:ln>
                <a:solidFill>
                  <a:srgbClr val="000000"/>
                </a:solidFill>
                <a:effectLst/>
                <a:latin typeface="Calibri" panose="020F0502020204030204" pitchFamily="34" charset="0"/>
              </a:rPr>
              <a:t> to assist in the application process. Get more details and prepare for open enrollment by visiting </a:t>
            </a:r>
            <a:r>
              <a:rPr kumimoji="0" lang="en-US" altLang="en-US" sz="1100" b="0" i="0" u="sng" strike="noStrike" cap="none" normalizeH="0" baseline="0">
                <a:ln>
                  <a:noFill/>
                </a:ln>
                <a:solidFill>
                  <a:srgbClr val="0066FF"/>
                </a:solidFill>
                <a:effectLst/>
                <a:latin typeface="Calibri" panose="020F0502020204030204" pitchFamily="34" charset="0"/>
              </a:rPr>
              <a:t>FLO’s FSFRC webpage</a:t>
            </a:r>
            <a:r>
              <a:rPr kumimoji="0" lang="en-US" altLang="en-US" sz="11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0" name="Text Box 34">
            <a:extLst>
              <a:ext uri="{FF2B5EF4-FFF2-40B4-BE49-F238E27FC236}">
                <a16:creationId xmlns:a16="http://schemas.microsoft.com/office/drawing/2014/main" id="{A2BB9D21-4971-4363-B228-EBA0507F361B}"/>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1" name="Text Box 35">
            <a:extLst>
              <a:ext uri="{FF2B5EF4-FFF2-40B4-BE49-F238E27FC236}">
                <a16:creationId xmlns:a16="http://schemas.microsoft.com/office/drawing/2014/main" id="{ACCCCD64-6571-4B75-B8B6-5CED3C7B3C45}"/>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Please direct any questions that you may have to </a:t>
            </a:r>
            <a:r>
              <a:rPr kumimoji="0" lang="en-US" altLang="en-US" sz="1200" b="0" i="0" u="sng" strike="noStrike" cap="none" normalizeH="0" baseline="0">
                <a:ln>
                  <a:noFill/>
                </a:ln>
                <a:solidFill>
                  <a:srgbClr val="0066FF"/>
                </a:solidFill>
                <a:effectLst/>
                <a:latin typeface="Calibri" panose="020F0502020204030204" pitchFamily="34" charset="0"/>
              </a:rPr>
              <a:t>FSFRC@state.gov</a:t>
            </a:r>
            <a:r>
              <a:rPr kumimoji="0" lang="en-US" altLang="en-US" sz="11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2" name="Text Box 36">
            <a:extLst>
              <a:ext uri="{FF2B5EF4-FFF2-40B4-BE49-F238E27FC236}">
                <a16:creationId xmlns:a16="http://schemas.microsoft.com/office/drawing/2014/main" id="{EBD2AC68-5DB8-4F75-A963-23344C6A957C}"/>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Upon acceptance to the FSFRC, AEFMs are appointed into a position without compensation or benefits, allowing the Department of State to improve efficiency in the hiring process when filling positions at posts abroad.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3" name="Text Box 37">
            <a:extLst>
              <a:ext uri="{FF2B5EF4-FFF2-40B4-BE49-F238E27FC236}">
                <a16:creationId xmlns:a16="http://schemas.microsoft.com/office/drawing/2014/main" id="{D9561A00-9DDF-4C28-BA66-9F06F518A23E}"/>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 name="Text Box 38">
            <a:extLst>
              <a:ext uri="{FF2B5EF4-FFF2-40B4-BE49-F238E27FC236}">
                <a16:creationId xmlns:a16="http://schemas.microsoft.com/office/drawing/2014/main" id="{F9CB13BD-F6D5-4988-9C56-EA7E062EECE5}"/>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FLO and the bureau of Global Talent Management Talent Services (GTM/TS) created an </a:t>
            </a:r>
            <a:r>
              <a:rPr kumimoji="0" lang="en-US" altLang="en-US" sz="1100" b="0" i="0" u="sng" strike="noStrike" cap="none" normalizeH="0" baseline="0">
                <a:ln>
                  <a:noFill/>
                </a:ln>
                <a:solidFill>
                  <a:srgbClr val="0066FF"/>
                </a:solidFill>
                <a:effectLst/>
                <a:latin typeface="Calibri" panose="020F0502020204030204" pitchFamily="34" charset="0"/>
              </a:rPr>
              <a:t>informative video</a:t>
            </a:r>
            <a:r>
              <a:rPr kumimoji="0" lang="en-US" altLang="en-US" sz="1100" b="0" i="0" u="none" strike="noStrike" cap="none" normalizeH="0" baseline="0">
                <a:ln>
                  <a:noFill/>
                </a:ln>
                <a:solidFill>
                  <a:srgbClr val="000000"/>
                </a:solidFill>
                <a:effectLst/>
                <a:latin typeface="Calibri" panose="020F0502020204030204" pitchFamily="34" charset="0"/>
              </a:rPr>
              <a:t> to assist in the application process. Get more details and prepare for open enrollment by visiting </a:t>
            </a:r>
            <a:r>
              <a:rPr kumimoji="0" lang="en-US" altLang="en-US" sz="1100" b="0" i="0" u="sng" strike="noStrike" cap="none" normalizeH="0" baseline="0">
                <a:ln>
                  <a:noFill/>
                </a:ln>
                <a:solidFill>
                  <a:srgbClr val="0066FF"/>
                </a:solidFill>
                <a:effectLst/>
                <a:latin typeface="Calibri" panose="020F0502020204030204" pitchFamily="34" charset="0"/>
              </a:rPr>
              <a:t>FLO’s FSFRC webpage</a:t>
            </a:r>
            <a:r>
              <a:rPr kumimoji="0" lang="en-US" altLang="en-US" sz="11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5" name="Text Box 39">
            <a:extLst>
              <a:ext uri="{FF2B5EF4-FFF2-40B4-BE49-F238E27FC236}">
                <a16:creationId xmlns:a16="http://schemas.microsoft.com/office/drawing/2014/main" id="{D74C31A8-06CC-4A0F-8338-E5D2DD34C34F}"/>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6" name="Text Box 40">
            <a:extLst>
              <a:ext uri="{FF2B5EF4-FFF2-40B4-BE49-F238E27FC236}">
                <a16:creationId xmlns:a16="http://schemas.microsoft.com/office/drawing/2014/main" id="{A9C3CDDD-48A0-4FFF-A4E5-DEEAC36B6433}"/>
              </a:ext>
            </a:extLst>
          </p:cNvPr>
          <p:cNvSpPr txBox="1">
            <a:spLocks noGrp="1" noChangeArrowheads="1"/>
          </p:cNvSpPr>
          <p:nvPr/>
        </p:nvSpPr>
        <p:spPr bwMode="auto">
          <a:xfrm>
            <a:off x="-53198713" y="-53324125"/>
            <a:ext cx="7620000" cy="8890000"/>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rPr>
              <a:t>Please direct any questions that you may have to </a:t>
            </a:r>
            <a:r>
              <a:rPr kumimoji="0" lang="en-US" altLang="en-US" sz="1200" b="0" i="0" u="sng" strike="noStrike" cap="none" normalizeH="0" baseline="0">
                <a:ln>
                  <a:noFill/>
                </a:ln>
                <a:solidFill>
                  <a:srgbClr val="0066FF"/>
                </a:solidFill>
                <a:effectLst/>
                <a:latin typeface="Calibri" panose="020F0502020204030204" pitchFamily="34" charset="0"/>
              </a:rPr>
              <a:t>FSFRC@state.gov</a:t>
            </a:r>
            <a:r>
              <a:rPr kumimoji="0" lang="en-US" altLang="en-US" sz="1100" b="0" i="0" u="none" strike="noStrike" cap="none" normalizeH="0" baseline="0">
                <a:ln>
                  <a:noFill/>
                </a:ln>
                <a:solidFill>
                  <a:srgbClr val="000000"/>
                </a:solidFill>
                <a:effectLst/>
                <a:latin typeface="Calibri" panose="020F05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9016843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EE7BDA60-5843-2641-A89D-A09A46320626}"/>
              </a:ext>
            </a:extLst>
          </p:cNvPr>
          <p:cNvSpPr txBox="1"/>
          <p:nvPr/>
        </p:nvSpPr>
        <p:spPr>
          <a:xfrm>
            <a:off x="458997" y="1191491"/>
            <a:ext cx="2371361" cy="8120511"/>
          </a:xfrm>
          <a:prstGeom prst="rect">
            <a:avLst/>
          </a:prstGeom>
          <a:noFill/>
        </p:spPr>
        <p:txBody>
          <a:bodyPr wrap="square" rtlCol="0">
            <a:noAutofit/>
          </a:bodyPr>
          <a:lstStyle/>
          <a:p>
            <a:endParaRPr lang="en-US" sz="1000" b="1">
              <a:solidFill>
                <a:srgbClr val="1C49D2"/>
              </a:solidFill>
              <a:latin typeface="Cambria" panose="02040503050406030204" pitchFamily="18" charset="0"/>
            </a:endParaRPr>
          </a:p>
          <a:p>
            <a:endParaRPr lang="en-US" sz="1000">
              <a:solidFill>
                <a:srgbClr val="201F1E"/>
              </a:solidFill>
              <a:effectLst/>
              <a:latin typeface="Cambria" panose="02040503050406030204" pitchFamily="18" charset="0"/>
              <a:ea typeface="Cambria" panose="02040503050406030204" pitchFamily="18" charset="0"/>
              <a:cs typeface="Times New Roman" panose="02020603050405020304" pitchFamily="18" charset="0"/>
            </a:endParaRPr>
          </a:p>
          <a:p>
            <a:r>
              <a:rPr lang="en-US" sz="1000">
                <a:solidFill>
                  <a:srgbClr val="201F1E"/>
                </a:solidFill>
                <a:effectLst/>
                <a:latin typeface="Cambria" panose="02040503050406030204" pitchFamily="18" charset="0"/>
                <a:ea typeface="Cambria" panose="02040503050406030204" pitchFamily="18" charset="0"/>
                <a:cs typeface="Times New Roman" panose="02020603050405020304" pitchFamily="18" charset="0"/>
              </a:rPr>
              <a:t>Please contact Mark Harlan: </a:t>
            </a:r>
            <a:r>
              <a:rPr lang="en-US" sz="1000" u="sng">
                <a:solidFill>
                  <a:srgbClr val="0000FF"/>
                </a:solidFill>
                <a:effectLst/>
                <a:latin typeface="Cambria" panose="02040503050406030204" pitchFamily="18" charset="0"/>
                <a:ea typeface="Cambria" panose="02040503050406030204" pitchFamily="18" charset="0"/>
                <a:cs typeface="Times New Roman" panose="02020603050405020304" pitchFamily="18" charset="0"/>
                <a:hlinkClick r:id="rId2"/>
              </a:rPr>
              <a:t>markdavidharlan@gmail.com</a:t>
            </a:r>
            <a:r>
              <a:rPr lang="en-US" sz="1000">
                <a:solidFill>
                  <a:srgbClr val="201F1E"/>
                </a:solidFill>
                <a:effectLst/>
                <a:latin typeface="Cambria" panose="02040503050406030204" pitchFamily="18" charset="0"/>
                <a:ea typeface="Cambria" panose="02040503050406030204" pitchFamily="18" charset="0"/>
                <a:cs typeface="Times New Roman" panose="02020603050405020304" pitchFamily="18" charset="0"/>
              </a:rPr>
              <a:t> or +1-202-644-3852.</a:t>
            </a:r>
            <a:endParaRPr lang="en-US" sz="1000">
              <a:effectLst/>
              <a:latin typeface="Cambria" panose="02040503050406030204" pitchFamily="18" charset="0"/>
              <a:ea typeface="Cambria" panose="02040503050406030204" pitchFamily="18" charset="0"/>
              <a:cs typeface="Times New Roman" panose="02020603050405020304" pitchFamily="18" charset="0"/>
            </a:endParaRPr>
          </a:p>
          <a:p>
            <a:pPr defTabSz="914400" eaLnBrk="0" fontAlgn="base" hangingPunct="0">
              <a:spcBef>
                <a:spcPct val="0"/>
              </a:spcBef>
              <a:spcAft>
                <a:spcPct val="0"/>
              </a:spcAft>
              <a:defRPr/>
            </a:pPr>
            <a:endParaRPr lang="en-US" sz="1000" b="1">
              <a:effectLst/>
              <a:latin typeface="Cambria" panose="02040503050406030204" pitchFamily="18" charset="0"/>
              <a:ea typeface="Cambria" panose="02040503050406030204" pitchFamily="18" charset="0"/>
              <a:cs typeface="Segoe UI" panose="020B0502040204020203" pitchFamily="34" charset="0"/>
            </a:endParaRPr>
          </a:p>
          <a:p>
            <a:pPr defTabSz="914400" eaLnBrk="0" fontAlgn="base" hangingPunct="0">
              <a:spcBef>
                <a:spcPct val="0"/>
              </a:spcBef>
              <a:spcAft>
                <a:spcPct val="0"/>
              </a:spcAft>
              <a:defRPr/>
            </a:pPr>
            <a:r>
              <a:rPr lang="en-US" sz="1000" b="1">
                <a:effectLst/>
                <a:latin typeface="Cambria" panose="02040503050406030204" pitchFamily="18" charset="0"/>
                <a:ea typeface="Cambria" panose="02040503050406030204" pitchFamily="18" charset="0"/>
                <a:cs typeface="Calibri" panose="020F0502020204030204" pitchFamily="34" charset="0"/>
              </a:rPr>
              <a:t>Housekeeper (P/T):</a:t>
            </a:r>
            <a:r>
              <a:rPr lang="en-US" sz="1000">
                <a:effectLst/>
                <a:latin typeface="Cambria" panose="02040503050406030204" pitchFamily="18" charset="0"/>
                <a:ea typeface="Cambria" panose="02040503050406030204" pitchFamily="18" charset="0"/>
                <a:cs typeface="Calibri" panose="020F0502020204030204" pitchFamily="34" charset="0"/>
              </a:rPr>
              <a:t> </a:t>
            </a:r>
            <a:r>
              <a:rPr lang="en-US" sz="1000">
                <a:solidFill>
                  <a:srgbClr val="000000"/>
                </a:solidFill>
                <a:effectLst/>
                <a:latin typeface="Cambria" panose="02040503050406030204" pitchFamily="18" charset="0"/>
                <a:ea typeface="Cambria" panose="02040503050406030204" pitchFamily="18" charset="0"/>
                <a:cs typeface="Calibri" panose="020F0502020204030204" pitchFamily="34" charset="0"/>
              </a:rPr>
              <a:t>Catherine </a:t>
            </a:r>
            <a:r>
              <a:rPr lang="en-US" sz="1000" err="1">
                <a:solidFill>
                  <a:srgbClr val="000000"/>
                </a:solidFill>
                <a:effectLst/>
                <a:latin typeface="Cambria" panose="02040503050406030204" pitchFamily="18" charset="0"/>
                <a:ea typeface="Cambria" panose="02040503050406030204" pitchFamily="18" charset="0"/>
                <a:cs typeface="Calibri" panose="020F0502020204030204" pitchFamily="34" charset="0"/>
              </a:rPr>
              <a:t>Omwamba</a:t>
            </a:r>
            <a:r>
              <a:rPr lang="en-US" sz="1000">
                <a:solidFill>
                  <a:srgbClr val="000000"/>
                </a:solidFill>
                <a:effectLst/>
                <a:latin typeface="Cambria" panose="02040503050406030204" pitchFamily="18" charset="0"/>
                <a:ea typeface="Cambria" panose="02040503050406030204" pitchFamily="18" charset="0"/>
                <a:cs typeface="Calibri" panose="020F0502020204030204" pitchFamily="34" charset="0"/>
              </a:rPr>
              <a:t> is available for work 2 - 3 days a week. </a:t>
            </a:r>
            <a:r>
              <a:rPr lang="en-US" sz="1000">
                <a:effectLst/>
                <a:latin typeface="Cambria" panose="02040503050406030204" pitchFamily="18" charset="0"/>
                <a:ea typeface="Cambria" panose="02040503050406030204" pitchFamily="18" charset="0"/>
                <a:cs typeface="Times New Roman" panose="02020603050405020304" pitchFamily="18" charset="0"/>
              </a:rPr>
              <a:t>She is my housekeeper 3 days a week but needs more work. Catherine is dependable and honest and has experience cleaning, doing laundry, ironing, shopping for groceries, caring for children, and dealing with Embassy staff for home repairs.  She has worked for Embassy families for 15 years and is RSO Badged.  Contact Catherine at 0726 895 649. Ref: Diana Fernandez at 0797 549 033.</a:t>
            </a:r>
          </a:p>
          <a:p>
            <a:pPr defTabSz="914400" eaLnBrk="0" fontAlgn="base" hangingPunct="0">
              <a:spcBef>
                <a:spcPct val="0"/>
              </a:spcBef>
              <a:spcAft>
                <a:spcPct val="0"/>
              </a:spcAft>
              <a:defRPr/>
            </a:pPr>
            <a:endParaRPr lang="en-US" sz="1000" b="1">
              <a:effectLst/>
              <a:latin typeface="Cambria" panose="02040503050406030204" pitchFamily="18" charset="0"/>
              <a:ea typeface="Cambria" panose="02040503050406030204" pitchFamily="18" charset="0"/>
              <a:cs typeface="Times New Roman" panose="02020603050405020304" pitchFamily="18" charset="0"/>
            </a:endParaRPr>
          </a:p>
          <a:p>
            <a:pPr defTabSz="914400" eaLnBrk="0" fontAlgn="base" hangingPunct="0">
              <a:spcBef>
                <a:spcPct val="0"/>
              </a:spcBef>
              <a:spcAft>
                <a:spcPct val="0"/>
              </a:spcAft>
              <a:defRPr/>
            </a:pPr>
            <a:r>
              <a:rPr lang="en-US" sz="1000" b="1">
                <a:effectLst/>
                <a:latin typeface="Cambria" panose="02040503050406030204" pitchFamily="18" charset="0"/>
                <a:ea typeface="Cambria" panose="02040503050406030204" pitchFamily="18" charset="0"/>
                <a:cs typeface="Times New Roman" panose="02020603050405020304" pitchFamily="18" charset="0"/>
              </a:rPr>
              <a:t>Babysitter/Tutor: </a:t>
            </a:r>
            <a:r>
              <a:rPr lang="en-US" sz="100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Beatrice </a:t>
            </a:r>
            <a:r>
              <a:rPr lang="en-US" sz="100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Thinwa</a:t>
            </a:r>
            <a:r>
              <a:rPr lang="en-US" sz="100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has tutored my kids and is both patient and smart. She offers babysitting, homeschooling, and tutoring services for kids age 4-16. Contact Beatrice, +254 717 676 039 or </a:t>
            </a:r>
            <a:r>
              <a:rPr lang="en-US" sz="1000" u="sng">
                <a:solidFill>
                  <a:srgbClr val="0000FF"/>
                </a:solidFill>
                <a:effectLst/>
                <a:latin typeface="Cambria" panose="02040503050406030204" pitchFamily="18" charset="0"/>
                <a:ea typeface="Cambria" panose="02040503050406030204" pitchFamily="18" charset="0"/>
                <a:cs typeface="Times New Roman" panose="02020603050405020304" pitchFamily="18" charset="0"/>
                <a:hlinkClick r:id="rId3"/>
              </a:rPr>
              <a:t>wangarithinwa@gmail.com</a:t>
            </a:r>
            <a:r>
              <a:rPr lang="en-US" sz="100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Reference: Annette Smith, +254 0758 696 888.  </a:t>
            </a:r>
          </a:p>
          <a:p>
            <a:pPr defTabSz="914400" eaLnBrk="0" fontAlgn="base" hangingPunct="0">
              <a:spcBef>
                <a:spcPct val="0"/>
              </a:spcBef>
              <a:spcAft>
                <a:spcPct val="0"/>
              </a:spcAft>
              <a:defRPr/>
            </a:pPr>
            <a:endParaRPr lang="en-US" sz="1000" b="1">
              <a:solidFill>
                <a:srgbClr val="0432FF"/>
              </a:solidFill>
              <a:latin typeface="Cambria" panose="02040503050406030204" pitchFamily="18" charset="0"/>
              <a:ea typeface="Cambria" panose="02040503050406030204" pitchFamily="18" charset="0"/>
              <a:cs typeface="Times New Roman" panose="02020603050405020304" pitchFamily="18" charset="0"/>
            </a:endParaRPr>
          </a:p>
          <a:p>
            <a:pPr defTabSz="914400" eaLnBrk="0" fontAlgn="base" hangingPunct="0">
              <a:spcBef>
                <a:spcPct val="0"/>
              </a:spcBef>
              <a:spcAft>
                <a:spcPct val="0"/>
              </a:spcAft>
              <a:defRPr/>
            </a:pPr>
            <a:r>
              <a:rPr lang="en-US" sz="1000" b="1">
                <a:effectLst/>
                <a:latin typeface="Cambria" panose="02040503050406030204" pitchFamily="18" charset="0"/>
                <a:ea typeface="Cambria" panose="02040503050406030204" pitchFamily="18" charset="0"/>
                <a:cs typeface="Segoe UI" panose="020B0502040204020203" pitchFamily="34" charset="0"/>
              </a:rPr>
              <a:t>Housekeeper: </a:t>
            </a:r>
            <a:r>
              <a:rPr lang="en-US" sz="1000">
                <a:solidFill>
                  <a:srgbClr val="000000"/>
                </a:solidFill>
                <a:effectLst/>
                <a:latin typeface="Cambria" panose="02040503050406030204" pitchFamily="18" charset="0"/>
                <a:ea typeface="Cambria" panose="02040503050406030204" pitchFamily="18" charset="0"/>
                <a:cs typeface="Segoe UI" panose="020B0502040204020203" pitchFamily="34" charset="0"/>
              </a:rPr>
              <a:t>Elizabeth </a:t>
            </a:r>
            <a:r>
              <a:rPr lang="en-US" sz="1000" err="1">
                <a:solidFill>
                  <a:srgbClr val="000000"/>
                </a:solidFill>
                <a:effectLst/>
                <a:latin typeface="Cambria" panose="02040503050406030204" pitchFamily="18" charset="0"/>
                <a:ea typeface="Cambria" panose="02040503050406030204" pitchFamily="18" charset="0"/>
                <a:cs typeface="Segoe UI" panose="020B0502040204020203" pitchFamily="34" charset="0"/>
              </a:rPr>
              <a:t>Wamaitha</a:t>
            </a:r>
            <a:r>
              <a:rPr lang="en-US" sz="1000">
                <a:solidFill>
                  <a:srgbClr val="000000"/>
                </a:solidFill>
                <a:effectLst/>
                <a:latin typeface="Cambria" panose="02040503050406030204" pitchFamily="18" charset="0"/>
                <a:ea typeface="Cambria" panose="02040503050406030204" pitchFamily="18" charset="0"/>
                <a:cs typeface="Segoe UI" panose="020B0502040204020203" pitchFamily="34" charset="0"/>
              </a:rPr>
              <a:t> Njoroge has been our housekeeper for the past 6 yrs. She’s punctual, meticulous and works without supervision (after you explain what you want done). Can also prep food and has training to work as server at your events. Trustworthy with your house and belongings, pets and children. Can clean, cook, and do laundry/ironing. Available to work Tues/Thurs. (and weekend events). Contact Elizabeth, +254 726 136 455 (WhatsApp) or</a:t>
            </a:r>
            <a:endParaRPr lang="en-US" sz="1000">
              <a:latin typeface="Cambria" panose="02040503050406030204" pitchFamily="18" charset="0"/>
            </a:endParaRPr>
          </a:p>
          <a:p>
            <a:pPr defTabSz="914400" eaLnBrk="0" fontAlgn="base" hangingPunct="0">
              <a:spcBef>
                <a:spcPct val="0"/>
              </a:spcBef>
              <a:spcAft>
                <a:spcPct val="0"/>
              </a:spcAft>
              <a:defRPr/>
            </a:pPr>
            <a:r>
              <a:rPr lang="en-US" sz="1000" u="sng">
                <a:solidFill>
                  <a:srgbClr val="000000"/>
                </a:solidFill>
                <a:effectLst/>
                <a:latin typeface="Cambria" panose="02040503050406030204" pitchFamily="18" charset="0"/>
                <a:ea typeface="Cambria" panose="02040503050406030204" pitchFamily="18" charset="0"/>
                <a:cs typeface="Times New Roman" panose="02020603050405020304" pitchFamily="18" charset="0"/>
                <a:hlinkClick r:id="rId4"/>
              </a:rPr>
              <a:t>Elizabethwamaithan@gmail.com</a:t>
            </a:r>
            <a:r>
              <a:rPr lang="en-US" sz="1000">
                <a:solidFill>
                  <a:srgbClr val="000000"/>
                </a:solidFill>
                <a:effectLst/>
                <a:latin typeface="Cambria" panose="02040503050406030204" pitchFamily="18" charset="0"/>
                <a:ea typeface="Cambria" panose="02040503050406030204" pitchFamily="18" charset="0"/>
                <a:cs typeface="Segoe UI" panose="020B0502040204020203" pitchFamily="34" charset="0"/>
              </a:rPr>
              <a:t>. Ref: Patricia </a:t>
            </a:r>
            <a:r>
              <a:rPr lang="en-US" sz="1000" err="1">
                <a:solidFill>
                  <a:srgbClr val="000000"/>
                </a:solidFill>
                <a:effectLst/>
                <a:latin typeface="Cambria" panose="02040503050406030204" pitchFamily="18" charset="0"/>
                <a:ea typeface="Cambria" panose="02040503050406030204" pitchFamily="18" charset="0"/>
                <a:cs typeface="Segoe UI" panose="020B0502040204020203" pitchFamily="34" charset="0"/>
              </a:rPr>
              <a:t>Bacchi</a:t>
            </a:r>
            <a:r>
              <a:rPr lang="en-US" sz="1000">
                <a:solidFill>
                  <a:srgbClr val="000000"/>
                </a:solidFill>
                <a:effectLst/>
                <a:latin typeface="Cambria" panose="02040503050406030204" pitchFamily="18" charset="0"/>
                <a:ea typeface="Cambria" panose="02040503050406030204" pitchFamily="18" charset="0"/>
                <a:cs typeface="Segoe UI" panose="020B0502040204020203" pitchFamily="34" charset="0"/>
              </a:rPr>
              <a:t>, </a:t>
            </a:r>
            <a:r>
              <a:rPr lang="en-US" sz="1000" u="sng">
                <a:solidFill>
                  <a:srgbClr val="000000"/>
                </a:solidFill>
                <a:effectLst/>
                <a:latin typeface="Cambria" panose="02040503050406030204" pitchFamily="18" charset="0"/>
                <a:ea typeface="Cambria" panose="02040503050406030204" pitchFamily="18" charset="0"/>
                <a:cs typeface="Segoe UI" panose="020B0502040204020203" pitchFamily="34" charset="0"/>
                <a:hlinkClick r:id="rId5"/>
              </a:rPr>
              <a:t>patricia.bacchi@otatreas.us</a:t>
            </a:r>
            <a:r>
              <a:rPr lang="en-US" sz="1000">
                <a:solidFill>
                  <a:srgbClr val="000000"/>
                </a:solidFill>
                <a:effectLst/>
                <a:latin typeface="Cambria" panose="02040503050406030204" pitchFamily="18" charset="0"/>
                <a:ea typeface="Cambria" panose="02040503050406030204" pitchFamily="18" charset="0"/>
                <a:cs typeface="Segoe UI" panose="020B0502040204020203" pitchFamily="34" charset="0"/>
              </a:rPr>
              <a:t>. </a:t>
            </a:r>
            <a:endParaRPr lang="en-US" sz="1000">
              <a:effectLst/>
              <a:latin typeface="Cambria" panose="02040503050406030204" pitchFamily="18" charset="0"/>
              <a:ea typeface="Cambria" panose="02040503050406030204" pitchFamily="18" charset="0"/>
              <a:cs typeface="Times New Roman" panose="02020603050405020304" pitchFamily="18" charset="0"/>
            </a:endParaRPr>
          </a:p>
          <a:p>
            <a:pPr defTabSz="914400" eaLnBrk="0" fontAlgn="base" hangingPunct="0">
              <a:spcBef>
                <a:spcPct val="0"/>
              </a:spcBef>
              <a:spcAft>
                <a:spcPct val="0"/>
              </a:spcAft>
              <a:defRPr/>
            </a:pPr>
            <a:endParaRPr lang="en-US" sz="1000">
              <a:solidFill>
                <a:srgbClr val="0432FF"/>
              </a:solidFill>
              <a:effectLst/>
              <a:latin typeface="Cambria" panose="02040503050406030204" pitchFamily="18" charset="0"/>
              <a:ea typeface="Cambria" panose="02040503050406030204" pitchFamily="18" charset="0"/>
              <a:cs typeface="Times New Roman" panose="02020603050405020304" pitchFamily="18" charset="0"/>
            </a:endParaRPr>
          </a:p>
          <a:p>
            <a:pPr marL="0" marR="0" fontAlgn="base">
              <a:spcBef>
                <a:spcPts val="0"/>
              </a:spcBef>
              <a:spcAft>
                <a:spcPts val="0"/>
              </a:spcAft>
            </a:pPr>
            <a:r>
              <a:rPr lang="en-US" sz="1000" b="1">
                <a:effectLst/>
                <a:latin typeface="Cambria" panose="02040503050406030204" pitchFamily="18" charset="0"/>
                <a:ea typeface="Cambria" panose="02040503050406030204" pitchFamily="18" charset="0"/>
              </a:rPr>
              <a:t>Nanny/Housekeeper: </a:t>
            </a:r>
            <a:r>
              <a:rPr lang="en-US" sz="1000">
                <a:solidFill>
                  <a:srgbClr val="000000"/>
                </a:solidFill>
                <a:effectLst/>
                <a:latin typeface="Cambria" panose="02040503050406030204" pitchFamily="18" charset="0"/>
                <a:ea typeface="Cambria" panose="02040503050406030204" pitchFamily="18" charset="0"/>
              </a:rPr>
              <a:t>Our AMAZING nanny Rose Kainga (0720 203 706) has been w/ us for 3 years. We trust her 100%. Our son adores her. She is kind, patient, fun &amp; loves young children. We</a:t>
            </a:r>
            <a:endParaRPr lang="en-US" sz="1000" b="1">
              <a:latin typeface="Cambria" panose="02040503050406030204" pitchFamily="18" charset="0"/>
            </a:endParaRPr>
          </a:p>
        </p:txBody>
      </p:sp>
      <p:sp>
        <p:nvSpPr>
          <p:cNvPr id="14" name="Rectangle 13">
            <a:extLst>
              <a:ext uri="{FF2B5EF4-FFF2-40B4-BE49-F238E27FC236}">
                <a16:creationId xmlns:a16="http://schemas.microsoft.com/office/drawing/2014/main" id="{3446CC32-0683-4441-A909-9289B0160FDD}"/>
              </a:ext>
            </a:extLst>
          </p:cNvPr>
          <p:cNvSpPr/>
          <p:nvPr/>
        </p:nvSpPr>
        <p:spPr>
          <a:xfrm>
            <a:off x="5071881" y="977901"/>
            <a:ext cx="2235448" cy="8308651"/>
          </a:xfrm>
          <a:prstGeom prst="rect">
            <a:avLst/>
          </a:prstGeom>
        </p:spPr>
        <p:txBody>
          <a:bodyPr wrap="square">
            <a:noAutofit/>
          </a:bodyPr>
          <a:lstStyle/>
          <a:p>
            <a:pPr defTabSz="914400" eaLnBrk="0" fontAlgn="base" hangingPunct="0">
              <a:spcBef>
                <a:spcPct val="0"/>
              </a:spcBef>
              <a:spcAft>
                <a:spcPct val="0"/>
              </a:spcAft>
              <a:defRPr/>
            </a:pPr>
            <a:endParaRPr lang="en-US" altLang="en-US" sz="1000">
              <a:solidFill>
                <a:srgbClr val="000000"/>
              </a:solidFill>
              <a:latin typeface="Cambria" panose="02040503050406030204" pitchFamily="18" charset="0"/>
            </a:endParaRPr>
          </a:p>
        </p:txBody>
      </p:sp>
      <p:sp>
        <p:nvSpPr>
          <p:cNvPr id="15" name="Rectangle 14">
            <a:extLst>
              <a:ext uri="{FF2B5EF4-FFF2-40B4-BE49-F238E27FC236}">
                <a16:creationId xmlns:a16="http://schemas.microsoft.com/office/drawing/2014/main" id="{B0969B7D-BA6B-844D-88A6-0300E81A02D4}"/>
              </a:ext>
            </a:extLst>
          </p:cNvPr>
          <p:cNvSpPr/>
          <p:nvPr/>
        </p:nvSpPr>
        <p:spPr>
          <a:xfrm>
            <a:off x="2778622" y="906917"/>
            <a:ext cx="2240280" cy="8929252"/>
          </a:xfrm>
          <a:prstGeom prst="rect">
            <a:avLst/>
          </a:prstGeom>
        </p:spPr>
        <p:txBody>
          <a:bodyPr>
            <a:noAutofit/>
          </a:bodyPr>
          <a:lstStyle/>
          <a:p>
            <a:endParaRPr lang="en-US" sz="1000">
              <a:latin typeface="Cambria" panose="02040503050406030204" pitchFamily="18" charset="0"/>
            </a:endParaRPr>
          </a:p>
        </p:txBody>
      </p:sp>
      <p:sp>
        <p:nvSpPr>
          <p:cNvPr id="16" name="Text Box 12">
            <a:extLst>
              <a:ext uri="{FF2B5EF4-FFF2-40B4-BE49-F238E27FC236}">
                <a16:creationId xmlns:a16="http://schemas.microsoft.com/office/drawing/2014/main" id="{EDB3EB39-6E48-4F4A-B8FF-9AC942A7E048}"/>
              </a:ext>
            </a:extLst>
          </p:cNvPr>
          <p:cNvSpPr txBox="1">
            <a:spLocks noChangeArrowheads="1"/>
          </p:cNvSpPr>
          <p:nvPr/>
        </p:nvSpPr>
        <p:spPr bwMode="auto">
          <a:xfrm>
            <a:off x="457200" y="935368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000" b="1">
                <a:solidFill>
                  <a:srgbClr val="FFFFFF"/>
                </a:solidFill>
                <a:latin typeface="Times New Roman" panose="02020603050405020304" pitchFamily="18" charset="0"/>
              </a:rPr>
              <a:t>21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Text Box 2">
            <a:extLst>
              <a:ext uri="{FF2B5EF4-FFF2-40B4-BE49-F238E27FC236}">
                <a16:creationId xmlns:a16="http://schemas.microsoft.com/office/drawing/2014/main" id="{73408D1C-464B-454D-91D5-3BEFFE17D2C6}"/>
              </a:ext>
            </a:extLst>
          </p:cNvPr>
          <p:cNvSpPr txBox="1">
            <a:spLocks noChangeArrowheads="1"/>
          </p:cNvSpPr>
          <p:nvPr/>
        </p:nvSpPr>
        <p:spPr bwMode="auto">
          <a:xfrm>
            <a:off x="448536" y="420664"/>
            <a:ext cx="6858793" cy="494344"/>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520">
                <a:solidFill>
                  <a:srgbClr val="FFFFFF"/>
                </a:solidFill>
                <a:latin typeface="Cambria" panose="02040503050406030204" pitchFamily="18" charset="0"/>
                <a:ea typeface="Cambria" panose="02040503050406030204" pitchFamily="18" charset="0"/>
              </a:rPr>
              <a:t>CLASSIFIEDS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 name="Rectangle 17">
            <a:extLst>
              <a:ext uri="{FF2B5EF4-FFF2-40B4-BE49-F238E27FC236}">
                <a16:creationId xmlns:a16="http://schemas.microsoft.com/office/drawing/2014/main" id="{76911038-4AFA-9340-BFFE-5EF91934AC40}"/>
              </a:ext>
            </a:extLst>
          </p:cNvPr>
          <p:cNvSpPr/>
          <p:nvPr/>
        </p:nvSpPr>
        <p:spPr>
          <a:xfrm>
            <a:off x="5018902" y="904241"/>
            <a:ext cx="2240280" cy="8448351"/>
          </a:xfrm>
          <a:prstGeom prst="rect">
            <a:avLst/>
          </a:prstGeom>
        </p:spPr>
        <p:txBody>
          <a:bodyPr>
            <a:noAutofit/>
          </a:bodyPr>
          <a:lstStyle/>
          <a:p>
            <a:endParaRPr lang="en-US" sz="1000" b="1">
              <a:latin typeface="Cambria" panose="02040503050406030204" pitchFamily="18" charset="0"/>
            </a:endParaRPr>
          </a:p>
          <a:p>
            <a:endParaRPr lang="en-US" sz="1000" b="1">
              <a:latin typeface="Cambria" panose="02040503050406030204" pitchFamily="18" charset="0"/>
            </a:endParaRPr>
          </a:p>
          <a:p>
            <a:endParaRPr lang="en-US" altLang="en-US" sz="1000" b="1">
              <a:latin typeface="Cambria" panose="02040503050406030204" pitchFamily="18" charset="0"/>
            </a:endParaRPr>
          </a:p>
          <a:p>
            <a:endParaRPr lang="en-US" sz="1000">
              <a:latin typeface="Cambria" panose="02040503050406030204" pitchFamily="18" charset="0"/>
            </a:endParaRPr>
          </a:p>
        </p:txBody>
      </p:sp>
      <p:sp>
        <p:nvSpPr>
          <p:cNvPr id="9" name="TextBox 8">
            <a:extLst>
              <a:ext uri="{FF2B5EF4-FFF2-40B4-BE49-F238E27FC236}">
                <a16:creationId xmlns:a16="http://schemas.microsoft.com/office/drawing/2014/main" id="{11D630E3-6789-7748-B06B-61AC72C45F7A}"/>
              </a:ext>
            </a:extLst>
          </p:cNvPr>
          <p:cNvSpPr txBox="1"/>
          <p:nvPr/>
        </p:nvSpPr>
        <p:spPr>
          <a:xfrm>
            <a:off x="448536" y="897468"/>
            <a:ext cx="2285183" cy="481931"/>
          </a:xfrm>
          <a:prstGeom prst="rect">
            <a:avLst/>
          </a:prstGeom>
          <a:noFill/>
        </p:spPr>
        <p:txBody>
          <a:bodyPr wrap="square" rtlCol="0">
            <a:noAutofit/>
          </a:bodyPr>
          <a:lstStyle/>
          <a:p>
            <a:pPr lvl="0" defTabSz="914400" eaLnBrk="0" fontAlgn="base" hangingPunct="0">
              <a:spcBef>
                <a:spcPct val="0"/>
              </a:spcBef>
              <a:spcAft>
                <a:spcPct val="0"/>
              </a:spcAft>
              <a:defRPr/>
            </a:pPr>
            <a:r>
              <a:rPr lang="en-US" altLang="en-US" sz="1400" b="1">
                <a:solidFill>
                  <a:srgbClr val="003366"/>
                </a:solidFill>
                <a:latin typeface="Cambria" panose="02040503050406030204" pitchFamily="18" charset="0"/>
              </a:rPr>
              <a:t>DOMESTIC EMPLOYEES</a:t>
            </a:r>
          </a:p>
          <a:p>
            <a:pPr lvl="0" defTabSz="914400" eaLnBrk="0" fontAlgn="base" hangingPunct="0">
              <a:spcBef>
                <a:spcPct val="0"/>
              </a:spcBef>
              <a:spcAft>
                <a:spcPct val="0"/>
              </a:spcAft>
              <a:defRPr/>
            </a:pPr>
            <a:r>
              <a:rPr lang="en-US" altLang="en-US" sz="1400" b="1">
                <a:solidFill>
                  <a:srgbClr val="003366"/>
                </a:solidFill>
                <a:latin typeface="Cambria" panose="02040503050406030204" pitchFamily="18" charset="0"/>
              </a:rPr>
              <a:t>(CONT.)</a:t>
            </a:r>
          </a:p>
        </p:txBody>
      </p:sp>
      <p:sp>
        <p:nvSpPr>
          <p:cNvPr id="10" name="TextBox 9">
            <a:extLst>
              <a:ext uri="{FF2B5EF4-FFF2-40B4-BE49-F238E27FC236}">
                <a16:creationId xmlns:a16="http://schemas.microsoft.com/office/drawing/2014/main" id="{9802CEC0-2861-A94F-A720-08888BD47899}"/>
              </a:ext>
            </a:extLst>
          </p:cNvPr>
          <p:cNvSpPr txBox="1"/>
          <p:nvPr/>
        </p:nvSpPr>
        <p:spPr>
          <a:xfrm>
            <a:off x="2741795" y="938028"/>
            <a:ext cx="2356981" cy="8393459"/>
          </a:xfrm>
          <a:prstGeom prst="rect">
            <a:avLst/>
          </a:prstGeom>
          <a:noFill/>
        </p:spPr>
        <p:txBody>
          <a:bodyPr wrap="square" rtlCol="0">
            <a:noAutofit/>
          </a:bodyPr>
          <a:lstStyle/>
          <a:p>
            <a:pPr marL="0" marR="0" fontAlgn="base">
              <a:spcBef>
                <a:spcPts val="0"/>
              </a:spcBef>
              <a:spcAft>
                <a:spcPts val="0"/>
              </a:spcAft>
            </a:pPr>
            <a:r>
              <a:rPr lang="en-US" sz="1000">
                <a:solidFill>
                  <a:srgbClr val="000000"/>
                </a:solidFill>
                <a:effectLst/>
                <a:latin typeface="Cambria" panose="02040503050406030204" pitchFamily="18" charset="0"/>
                <a:ea typeface="Cambria" panose="02040503050406030204" pitchFamily="18" charset="0"/>
              </a:rPr>
              <a:t>returned after AD b/c we wanted our son to be w/ her. She is smart, punctual &amp; self-organized, needing no oversight. She came to us w/ the highest recommendations from previous expat families.</a:t>
            </a:r>
            <a:r>
              <a:rPr lang="en-US" sz="1000">
                <a:solidFill>
                  <a:srgbClr val="073763"/>
                </a:solidFill>
                <a:effectLst/>
                <a:latin typeface="Cambria" panose="02040503050406030204" pitchFamily="18" charset="0"/>
                <a:ea typeface="Cambria" panose="02040503050406030204" pitchFamily="18" charset="0"/>
              </a:rPr>
              <a:t> </a:t>
            </a:r>
            <a:r>
              <a:rPr lang="en-US" sz="1000">
                <a:solidFill>
                  <a:srgbClr val="000000"/>
                </a:solidFill>
                <a:effectLst/>
                <a:latin typeface="Cambria" panose="02040503050406030204" pitchFamily="18" charset="0"/>
                <a:ea typeface="Cambria" panose="02040503050406030204" pitchFamily="18" charset="0"/>
              </a:rPr>
              <a:t>If you want the best possible care for your kids &amp; an organized home. Ref: Sarah Samuel (</a:t>
            </a:r>
            <a:r>
              <a:rPr lang="en-US" sz="1000" u="sng">
                <a:solidFill>
                  <a:srgbClr val="1155CC"/>
                </a:solidFill>
                <a:effectLst/>
                <a:latin typeface="Cambria" panose="02040503050406030204" pitchFamily="18" charset="0"/>
                <a:ea typeface="Cambria" panose="02040503050406030204" pitchFamily="18" charset="0"/>
                <a:hlinkClick r:id="rId6"/>
              </a:rPr>
              <a:t>sasamuel@usaid.gov</a:t>
            </a:r>
            <a:r>
              <a:rPr lang="en-US" sz="1000">
                <a:solidFill>
                  <a:srgbClr val="000000"/>
                </a:solidFill>
                <a:effectLst/>
                <a:latin typeface="Cambria" panose="02040503050406030204" pitchFamily="18" charset="0"/>
                <a:ea typeface="Cambria" panose="02040503050406030204" pitchFamily="18" charset="0"/>
              </a:rPr>
              <a:t>/0708 844 391).</a:t>
            </a:r>
            <a:endParaRPr lang="en-US" sz="1000">
              <a:effectLst/>
              <a:latin typeface="Cambria" panose="02040503050406030204" pitchFamily="18" charset="0"/>
              <a:ea typeface="Cambria" panose="02040503050406030204" pitchFamily="18" charset="0"/>
            </a:endParaRPr>
          </a:p>
          <a:p>
            <a:pPr defTabSz="914400" eaLnBrk="0" fontAlgn="base" hangingPunct="0">
              <a:spcBef>
                <a:spcPct val="0"/>
              </a:spcBef>
              <a:spcAft>
                <a:spcPct val="0"/>
              </a:spcAft>
              <a:defRPr/>
            </a:pPr>
            <a:endParaRPr lang="en-US" sz="1000" b="1">
              <a:solidFill>
                <a:srgbClr val="0432FF"/>
              </a:solidFill>
              <a:latin typeface="Cambria" panose="02040503050406030204" pitchFamily="18" charset="0"/>
              <a:ea typeface="Cambria" panose="02040503050406030204" pitchFamily="18" charset="0"/>
              <a:cs typeface="Times New Roman" panose="02020603050405020304" pitchFamily="18" charset="0"/>
            </a:endParaRPr>
          </a:p>
          <a:p>
            <a:r>
              <a:rPr lang="en-US" sz="1000" b="1">
                <a:latin typeface="Cambria" panose="02040503050406030204" pitchFamily="18" charset="0"/>
              </a:rPr>
              <a:t>Nanny/Housekeeper/Cook: </a:t>
            </a:r>
            <a:r>
              <a:rPr lang="en-US" sz="1000" err="1">
                <a:latin typeface="Cambria" panose="02040503050406030204" pitchFamily="18" charset="0"/>
              </a:rPr>
              <a:t>Maximilla</a:t>
            </a:r>
            <a:r>
              <a:rPr lang="en-US" sz="1000">
                <a:latin typeface="Cambria" panose="02040503050406030204" pitchFamily="18" charset="0"/>
              </a:rPr>
              <a:t> </a:t>
            </a:r>
            <a:r>
              <a:rPr lang="en-US" sz="1000" err="1">
                <a:latin typeface="Cambria" panose="02040503050406030204" pitchFamily="18" charset="0"/>
              </a:rPr>
              <a:t>Sabwa</a:t>
            </a:r>
            <a:r>
              <a:rPr lang="en-US" sz="1000">
                <a:latin typeface="Cambria" panose="02040503050406030204" pitchFamily="18" charset="0"/>
              </a:rPr>
              <a:t> has expertly cared for our 3yo twins since they were 3 </a:t>
            </a:r>
            <a:r>
              <a:rPr lang="en-US" sz="1000" err="1">
                <a:latin typeface="Cambria" panose="02040503050406030204" pitchFamily="18" charset="0"/>
              </a:rPr>
              <a:t>mos</a:t>
            </a:r>
            <a:r>
              <a:rPr lang="en-US" sz="1000">
                <a:latin typeface="Cambria" panose="02040503050406030204" pitchFamily="18" charset="0"/>
              </a:rPr>
              <a:t> old. Also an excellent housekeeper and can do light cooking/ prep work as needed. Works with limited supervision, and is attentive to guidance and schedules. Dependable, trustworthy, flexible on</a:t>
            </a:r>
            <a:endParaRPr lang="en-US" sz="1000" b="1">
              <a:latin typeface="Cambria" panose="02040503050406030204" pitchFamily="18" charset="0"/>
            </a:endParaRPr>
          </a:p>
          <a:p>
            <a:r>
              <a:rPr lang="en-US" sz="1000">
                <a:latin typeface="Cambria" panose="02040503050406030204" pitchFamily="18" charset="0"/>
              </a:rPr>
              <a:t>overtime, and </a:t>
            </a:r>
            <a:r>
              <a:rPr lang="en-US" sz="1000" b="1">
                <a:latin typeface="Cambria" panose="02040503050406030204" pitchFamily="18" charset="0"/>
              </a:rPr>
              <a:t>takes COVID very seriously.</a:t>
            </a:r>
            <a:r>
              <a:rPr lang="en-US" sz="1000">
                <a:latin typeface="Cambria" panose="02040503050406030204" pitchFamily="18" charset="0"/>
              </a:rPr>
              <a:t> Has worked for many COM families, comes with a long line of glowing recommendations, including ours. Ref: Martina Bennett </a:t>
            </a:r>
            <a:r>
              <a:rPr lang="en-US" sz="1000" u="sng">
                <a:latin typeface="Cambria" panose="02040503050406030204" pitchFamily="18" charset="0"/>
                <a:hlinkClick r:id="rId7"/>
              </a:rPr>
              <a:t>martina.bennett@gmail.com</a:t>
            </a:r>
            <a:r>
              <a:rPr lang="en-US" sz="1000">
                <a:latin typeface="Cambria" panose="02040503050406030204" pitchFamily="18" charset="0"/>
              </a:rPr>
              <a:t>, or contact Max at </a:t>
            </a:r>
            <a:r>
              <a:rPr lang="en-US" sz="1000" u="sng">
                <a:latin typeface="Cambria" panose="02040503050406030204" pitchFamily="18" charset="0"/>
                <a:hlinkClick r:id="rId8"/>
              </a:rPr>
              <a:t>+254 725 837 600</a:t>
            </a:r>
            <a:endParaRPr lang="en-US" sz="1000">
              <a:latin typeface="Cambria" panose="02040503050406030204" pitchFamily="18" charset="0"/>
            </a:endParaRPr>
          </a:p>
          <a:p>
            <a:endParaRPr lang="en-US" sz="1000">
              <a:latin typeface="Cambria" panose="02040503050406030204" pitchFamily="18" charset="0"/>
              <a:ea typeface="Cambria" panose="02040503050406030204" pitchFamily="18" charset="0"/>
            </a:endParaRPr>
          </a:p>
          <a:p>
            <a:r>
              <a:rPr lang="en-US" sz="1000" b="1">
                <a:latin typeface="Cambria" panose="02040503050406030204" pitchFamily="18" charset="0"/>
              </a:rPr>
              <a:t>Housekeeper:</a:t>
            </a:r>
            <a:r>
              <a:rPr lang="en-US" sz="1000">
                <a:latin typeface="Cambria" panose="02040503050406030204" pitchFamily="18" charset="0"/>
              </a:rPr>
              <a:t> Grace Kamau (</a:t>
            </a:r>
            <a:r>
              <a:rPr lang="en-US" sz="1000" err="1">
                <a:latin typeface="Cambria" panose="02040503050406030204" pitchFamily="18" charset="0"/>
              </a:rPr>
              <a:t>Zitoon</a:t>
            </a:r>
            <a:r>
              <a:rPr lang="en-US" sz="1000">
                <a:latin typeface="Cambria" panose="02040503050406030204" pitchFamily="18" charset="0"/>
              </a:rPr>
              <a:t>) has been working for us as a housekeeper/cook and we have been extremely pleased with her honesty, work ethic, and eagerness to learn. Cleans, does laundry, grocery shopping, and cooks Kenyan and Indian dishes. Speaks good English. RSO badge pending (interview date is 6/15).  We highly recommend her! Available after June 17th.  Ref: Ghazi Mehmood at </a:t>
            </a:r>
            <a:r>
              <a:rPr lang="en-US" sz="1000" u="sng">
                <a:latin typeface="Cambria" panose="02040503050406030204" pitchFamily="18" charset="0"/>
                <a:hlinkClick r:id="rId9"/>
              </a:rPr>
              <a:t>gm0895-nbo@yahoo.com</a:t>
            </a:r>
            <a:r>
              <a:rPr lang="en-US" sz="1000">
                <a:latin typeface="Cambria" panose="02040503050406030204" pitchFamily="18" charset="0"/>
              </a:rPr>
              <a:t>, or contact Grace directly at 0922851093.</a:t>
            </a:r>
          </a:p>
          <a:p>
            <a:endParaRPr lang="en-US" sz="1000" b="1">
              <a:solidFill>
                <a:srgbClr val="0432FF"/>
              </a:solidFill>
              <a:latin typeface="Cambria" panose="02040503050406030204" pitchFamily="18" charset="0"/>
              <a:ea typeface="Cambria" panose="02040503050406030204" pitchFamily="18" charset="0"/>
            </a:endParaRPr>
          </a:p>
          <a:p>
            <a:r>
              <a:rPr lang="en-US" sz="1000" b="1">
                <a:latin typeface="Cambria" panose="02040503050406030204" pitchFamily="18" charset="0"/>
              </a:rPr>
              <a:t>Nanny/Housekeeper: </a:t>
            </a:r>
            <a:r>
              <a:rPr lang="en-US" sz="1000">
                <a:solidFill>
                  <a:srgbClr val="201F1E"/>
                </a:solidFill>
                <a:effectLst/>
                <a:latin typeface="Cambria" panose="02040503050406030204" pitchFamily="18" charset="0"/>
                <a:ea typeface="Cambria" panose="02040503050406030204" pitchFamily="18" charset="0"/>
              </a:rPr>
              <a:t>Hellen </a:t>
            </a:r>
            <a:r>
              <a:rPr lang="en-US" sz="1000" err="1">
                <a:solidFill>
                  <a:srgbClr val="201F1E"/>
                </a:solidFill>
                <a:effectLst/>
                <a:latin typeface="Cambria" panose="02040503050406030204" pitchFamily="18" charset="0"/>
                <a:ea typeface="Cambria" panose="02040503050406030204" pitchFamily="18" charset="0"/>
              </a:rPr>
              <a:t>Aduvaga</a:t>
            </a:r>
            <a:r>
              <a:rPr lang="en-US" sz="1000">
                <a:solidFill>
                  <a:srgbClr val="201F1E"/>
                </a:solidFill>
                <a:effectLst/>
                <a:latin typeface="Cambria" panose="02040503050406030204" pitchFamily="18" charset="0"/>
                <a:ea typeface="Cambria" panose="02040503050406030204" pitchFamily="18" charset="0"/>
              </a:rPr>
              <a:t> is a DREAM!  She is a self-starter, efficient, thorough, and drama free.  We have 3 young boys and they all adore her.  She is patient and kind, yet firm when needed.  She requires minimal direction and always has a positive attitude.  I truly do not know what I would have without Hellen!  She is willing to live-in and has done so throughout COVID.  Embassy badged. Available now. Hellen +254-798-530-350, Reference:  Mary Boese - </a:t>
            </a:r>
            <a:r>
              <a:rPr lang="en-US" sz="1000" u="sng">
                <a:solidFill>
                  <a:srgbClr val="000000"/>
                </a:solidFill>
                <a:effectLst/>
                <a:latin typeface="Cambria" panose="02040503050406030204" pitchFamily="18" charset="0"/>
                <a:ea typeface="Cambria" panose="02040503050406030204" pitchFamily="18" charset="0"/>
                <a:hlinkClick r:id="rId10"/>
              </a:rPr>
              <a:t>maryeboese@yahoo.com</a:t>
            </a:r>
            <a:r>
              <a:rPr lang="en-US" sz="1000">
                <a:solidFill>
                  <a:srgbClr val="201F1E"/>
                </a:solidFill>
                <a:effectLst/>
                <a:latin typeface="Cambria" panose="02040503050406030204" pitchFamily="18" charset="0"/>
                <a:ea typeface="Cambria" panose="02040503050406030204" pitchFamily="18" charset="0"/>
              </a:rPr>
              <a:t>. </a:t>
            </a:r>
            <a:endParaRPr lang="en-US" sz="1000" b="1">
              <a:latin typeface="Cambria" panose="02040503050406030204" pitchFamily="18" charset="0"/>
            </a:endParaRPr>
          </a:p>
        </p:txBody>
      </p:sp>
      <p:sp>
        <p:nvSpPr>
          <p:cNvPr id="11" name="TextBox 10">
            <a:extLst>
              <a:ext uri="{FF2B5EF4-FFF2-40B4-BE49-F238E27FC236}">
                <a16:creationId xmlns:a16="http://schemas.microsoft.com/office/drawing/2014/main" id="{5D147C1A-7F4D-7A46-BC96-ABBED56DFE80}"/>
              </a:ext>
            </a:extLst>
          </p:cNvPr>
          <p:cNvSpPr txBox="1"/>
          <p:nvPr/>
        </p:nvSpPr>
        <p:spPr>
          <a:xfrm>
            <a:off x="5063805" y="911717"/>
            <a:ext cx="2243523" cy="8438671"/>
          </a:xfrm>
          <a:prstGeom prst="rect">
            <a:avLst/>
          </a:prstGeom>
          <a:noFill/>
        </p:spPr>
        <p:txBody>
          <a:bodyPr wrap="square" rtlCol="0">
            <a:noAutofit/>
          </a:bodyPr>
          <a:lstStyle/>
          <a:p>
            <a:pPr>
              <a:lnSpc>
                <a:spcPct val="107000"/>
              </a:lnSpc>
              <a:spcAft>
                <a:spcPts val="800"/>
              </a:spcAft>
            </a:pPr>
            <a:r>
              <a:rPr lang="en-US" sz="1000" b="1">
                <a:latin typeface="Cambria" panose="02040503050406030204" pitchFamily="18" charset="0"/>
              </a:rPr>
              <a:t>Housekeeper/Cook: </a:t>
            </a:r>
            <a:r>
              <a:rPr lang="en-US" sz="1000" err="1">
                <a:latin typeface="Cambria" panose="02040503050406030204" pitchFamily="18" charset="0"/>
              </a:rPr>
              <a:t>Phanice</a:t>
            </a:r>
            <a:r>
              <a:rPr lang="en-US" sz="1000">
                <a:latin typeface="Cambria" panose="02040503050406030204" pitchFamily="18" charset="0"/>
              </a:rPr>
              <a:t> </a:t>
            </a:r>
            <a:r>
              <a:rPr lang="en-US" sz="1000" err="1">
                <a:latin typeface="Cambria" panose="02040503050406030204" pitchFamily="18" charset="0"/>
              </a:rPr>
              <a:t>Anduku</a:t>
            </a:r>
            <a:r>
              <a:rPr lang="en-US" sz="1000">
                <a:latin typeface="Cambria" panose="02040503050406030204" pitchFamily="18" charset="0"/>
              </a:rPr>
              <a:t> is a wonderful housekeeper and cook.  </a:t>
            </a:r>
            <a:r>
              <a:rPr lang="en-US" sz="1000" err="1">
                <a:latin typeface="Cambria" panose="02040503050406030204" pitchFamily="18" charset="0"/>
              </a:rPr>
              <a:t>Phanice</a:t>
            </a:r>
            <a:r>
              <a:rPr lang="en-US" sz="1000">
                <a:latin typeface="Cambria" panose="02040503050406030204" pitchFamily="18" charset="0"/>
              </a:rPr>
              <a:t> has kept our home clean and orderly—which is no easy task with 3 young boys – and her cooking is delicious!  She anticipates what you may need and does it without having to be asked.  She is smart, patient, kind, and my kids love her.   She is willing to live-in and has done so throughout COVID.  Embassy badged.  </a:t>
            </a:r>
            <a:r>
              <a:rPr lang="en-US" sz="1000" err="1">
                <a:latin typeface="Cambria" panose="02040503050406030204" pitchFamily="18" charset="0"/>
              </a:rPr>
              <a:t>Phanice</a:t>
            </a:r>
            <a:r>
              <a:rPr lang="en-US" sz="1000">
                <a:latin typeface="Cambria" panose="02040503050406030204" pitchFamily="18" charset="0"/>
              </a:rPr>
              <a:t> +254-721-902-969. Reference:  Mary Boese - </a:t>
            </a:r>
            <a:r>
              <a:rPr lang="en-US" sz="1000">
                <a:latin typeface="Cambria" panose="02040503050406030204" pitchFamily="18" charset="0"/>
                <a:hlinkClick r:id="rId10"/>
              </a:rPr>
              <a:t>maryeboese@yahoo.com</a:t>
            </a:r>
            <a:r>
              <a:rPr lang="en-US" sz="1000">
                <a:latin typeface="Cambria" panose="02040503050406030204" pitchFamily="18" charset="0"/>
              </a:rPr>
              <a:t>.  Available now.</a:t>
            </a:r>
            <a:endParaRPr lang="en-US" sz="1000">
              <a:effectLst/>
              <a:latin typeface="Cambria" panose="02040503050406030204" pitchFamily="18" charset="0"/>
              <a:ea typeface="Cambria" panose="02040503050406030204" pitchFamily="18" charset="0"/>
              <a:cs typeface="Times New Roman" panose="02020603050405020304" pitchFamily="18" charset="0"/>
            </a:endParaRPr>
          </a:p>
          <a:p>
            <a:endParaRPr lang="en-US" sz="500" b="1">
              <a:latin typeface="Cambria" panose="02040503050406030204" pitchFamily="18" charset="0"/>
              <a:ea typeface="Cambria" panose="02040503050406030204" pitchFamily="18" charset="0"/>
            </a:endParaRPr>
          </a:p>
          <a:p>
            <a:r>
              <a:rPr lang="en-US" sz="1000" b="1">
                <a:latin typeface="Cambria" panose="02040503050406030204" pitchFamily="18" charset="0"/>
                <a:ea typeface="Cambria" panose="02040503050406030204" pitchFamily="18" charset="0"/>
              </a:rPr>
              <a:t>Nanny/Housekeeper: </a:t>
            </a:r>
            <a:r>
              <a:rPr lang="en-US" sz="1000">
                <a:solidFill>
                  <a:srgbClr val="000000"/>
                </a:solidFill>
                <a:latin typeface="Cambria" panose="02040503050406030204" pitchFamily="18" charset="0"/>
                <a:ea typeface="Cambria" panose="02040503050406030204" pitchFamily="18" charset="0"/>
              </a:rPr>
              <a:t>Florence </a:t>
            </a:r>
            <a:r>
              <a:rPr lang="en-US" sz="1000" err="1">
                <a:solidFill>
                  <a:srgbClr val="000000"/>
                </a:solidFill>
                <a:latin typeface="Cambria" panose="02040503050406030204" pitchFamily="18" charset="0"/>
                <a:ea typeface="Cambria" panose="02040503050406030204" pitchFamily="18" charset="0"/>
              </a:rPr>
              <a:t>Ong'ayo</a:t>
            </a:r>
            <a:r>
              <a:rPr lang="en-US" sz="1000">
                <a:latin typeface="Cambria" panose="02040503050406030204" pitchFamily="18" charset="0"/>
                <a:ea typeface="Cambria" panose="02040503050406030204" pitchFamily="18" charset="0"/>
              </a:rPr>
              <a:t> </a:t>
            </a:r>
            <a:r>
              <a:rPr lang="en-US" sz="1000">
                <a:solidFill>
                  <a:srgbClr val="201F1E"/>
                </a:solidFill>
                <a:latin typeface="Cambria" panose="02040503050406030204" pitchFamily="18" charset="0"/>
                <a:ea typeface="Cambria" panose="02040503050406030204" pitchFamily="18" charset="0"/>
              </a:rPr>
              <a:t>is extremely meticulous with housework and very punctual; self-organized, establishing day/week/month cleaning routines with little oversight. Conscious of good hygiene including handwashing, changing and cleaning of shoes when</a:t>
            </a:r>
            <a:endParaRPr lang="en-US" sz="1000">
              <a:latin typeface="Cambria" panose="02040503050406030204" pitchFamily="18" charset="0"/>
            </a:endParaRPr>
          </a:p>
          <a:p>
            <a:r>
              <a:rPr lang="en-US" sz="1000">
                <a:solidFill>
                  <a:srgbClr val="201F1E"/>
                </a:solidFill>
                <a:latin typeface="Cambria" panose="02040503050406030204" pitchFamily="18" charset="0"/>
                <a:ea typeface="Cambria" panose="02040503050406030204" pitchFamily="18" charset="0"/>
              </a:rPr>
              <a:t>entering household, etc.  A good cook, she prepares Kenyan and European dishes, and bakes fresh bread. Can live in and work eves/weekends as needed. Contact Florence </a:t>
            </a:r>
            <a:r>
              <a:rPr lang="en-US" sz="1000" err="1">
                <a:solidFill>
                  <a:srgbClr val="201F1E"/>
                </a:solidFill>
                <a:latin typeface="Cambria" panose="02040503050406030204" pitchFamily="18" charset="0"/>
                <a:ea typeface="Cambria" panose="02040503050406030204" pitchFamily="18" charset="0"/>
              </a:rPr>
              <a:t>Ong’ayo</a:t>
            </a:r>
            <a:r>
              <a:rPr lang="en-US" sz="1000">
                <a:solidFill>
                  <a:srgbClr val="201F1E"/>
                </a:solidFill>
                <a:latin typeface="Cambria" panose="02040503050406030204" pitchFamily="18" charset="0"/>
                <a:ea typeface="Cambria" panose="02040503050406030204" pitchFamily="18" charset="0"/>
              </a:rPr>
              <a:t>, 0729541359. Ref: Peter Young, +16178719939/</a:t>
            </a:r>
          </a:p>
          <a:p>
            <a:r>
              <a:rPr lang="en-US" sz="1000" u="sng">
                <a:solidFill>
                  <a:srgbClr val="000000"/>
                </a:solidFill>
                <a:latin typeface="Cambria" panose="02040503050406030204" pitchFamily="18" charset="0"/>
                <a:ea typeface="Cambria" panose="02040503050406030204" pitchFamily="18" charset="0"/>
                <a:hlinkClick r:id="rId11"/>
              </a:rPr>
              <a:t>buynada@yahoo.com</a:t>
            </a:r>
            <a:r>
              <a:rPr lang="en-US" sz="1000">
                <a:solidFill>
                  <a:srgbClr val="000000"/>
                </a:solidFill>
                <a:latin typeface="Cambria" panose="02040503050406030204" pitchFamily="18" charset="0"/>
                <a:ea typeface="Cambria" panose="02040503050406030204" pitchFamily="18" charset="0"/>
              </a:rPr>
              <a:t>. </a:t>
            </a:r>
          </a:p>
          <a:p>
            <a:endParaRPr lang="en-US" sz="1000" u="sng">
              <a:solidFill>
                <a:srgbClr val="000000"/>
              </a:solidFill>
              <a:latin typeface="Cambria" panose="02040503050406030204" pitchFamily="18" charset="0"/>
              <a:ea typeface="Cambria" panose="02040503050406030204" pitchFamily="18" charset="0"/>
            </a:endParaRPr>
          </a:p>
          <a:p>
            <a:pPr algn="l"/>
            <a:r>
              <a:rPr lang="en-US" sz="1000" b="1" i="0">
                <a:solidFill>
                  <a:srgbClr val="323130"/>
                </a:solidFill>
                <a:effectLst/>
                <a:latin typeface="Cambria" panose="02040503050406030204" pitchFamily="18" charset="0"/>
                <a:ea typeface="Cambria" panose="02040503050406030204" pitchFamily="18" charset="0"/>
              </a:rPr>
              <a:t>Housekeeper/Cook: </a:t>
            </a:r>
            <a:r>
              <a:rPr lang="en-US" sz="1000" b="0" i="0">
                <a:solidFill>
                  <a:srgbClr val="323130"/>
                </a:solidFill>
                <a:effectLst/>
                <a:latin typeface="Cambria" panose="02040503050406030204" pitchFamily="18" charset="0"/>
                <a:ea typeface="Cambria" panose="02040503050406030204" pitchFamily="18" charset="0"/>
              </a:rPr>
              <a:t>Florence </a:t>
            </a:r>
            <a:r>
              <a:rPr lang="en-US" sz="1000" b="0" i="0" err="1">
                <a:solidFill>
                  <a:srgbClr val="323130"/>
                </a:solidFill>
                <a:effectLst/>
                <a:latin typeface="Cambria" panose="02040503050406030204" pitchFamily="18" charset="0"/>
                <a:ea typeface="Cambria" panose="02040503050406030204" pitchFamily="18" charset="0"/>
              </a:rPr>
              <a:t>Syokau</a:t>
            </a:r>
            <a:r>
              <a:rPr lang="en-US" sz="1000" b="0" i="0">
                <a:solidFill>
                  <a:srgbClr val="323130"/>
                </a:solidFill>
                <a:effectLst/>
                <a:latin typeface="Cambria" panose="02040503050406030204" pitchFamily="18" charset="0"/>
                <a:ea typeface="Cambria" panose="02040503050406030204" pitchFamily="18" charset="0"/>
              </a:rPr>
              <a:t> </a:t>
            </a:r>
            <a:r>
              <a:rPr lang="en-US" sz="1000" b="0" i="0" err="1">
                <a:solidFill>
                  <a:srgbClr val="323130"/>
                </a:solidFill>
                <a:effectLst/>
                <a:latin typeface="Cambria" panose="02040503050406030204" pitchFamily="18" charset="0"/>
                <a:ea typeface="Cambria" panose="02040503050406030204" pitchFamily="18" charset="0"/>
              </a:rPr>
              <a:t>Kiswii</a:t>
            </a:r>
            <a:r>
              <a:rPr lang="en-US" sz="1000" b="0" i="0">
                <a:solidFill>
                  <a:srgbClr val="323130"/>
                </a:solidFill>
                <a:effectLst/>
                <a:latin typeface="Cambria" panose="02040503050406030204" pitchFamily="18" charset="0"/>
                <a:ea typeface="Cambria" panose="02040503050406030204" pitchFamily="18" charset="0"/>
              </a:rPr>
              <a:t> is a housekeeper who previously worked for a U.S. Embassy Nairobi family until the summer of 2020 when the family departed Kenya. She can cook and clean and is very trustworthy. She is available for work full- or part-time. Reach Florence at +254720590990. Ref: Kavita Kannan</a:t>
            </a:r>
          </a:p>
          <a:p>
            <a:pPr algn="l"/>
            <a:r>
              <a:rPr lang="en-US" sz="1000" b="0" i="0">
                <a:solidFill>
                  <a:srgbClr val="323130"/>
                </a:solidFill>
                <a:effectLst/>
                <a:latin typeface="Cambria" panose="02040503050406030204" pitchFamily="18" charset="0"/>
                <a:ea typeface="Cambria" panose="02040503050406030204" pitchFamily="18" charset="0"/>
                <a:hlinkClick r:id="rId12"/>
              </a:rPr>
              <a:t>Kannan.kavita@gmail.com</a:t>
            </a:r>
            <a:r>
              <a:rPr lang="en-US" sz="1000" b="0" i="0">
                <a:solidFill>
                  <a:srgbClr val="323130"/>
                </a:solidFill>
                <a:effectLst/>
                <a:latin typeface="Cambria" panose="02040503050406030204" pitchFamily="18" charset="0"/>
                <a:ea typeface="Cambria" panose="02040503050406030204" pitchFamily="18" charset="0"/>
              </a:rPr>
              <a:t>.</a:t>
            </a:r>
          </a:p>
          <a:p>
            <a:pPr algn="l"/>
            <a:endParaRPr lang="en-US" sz="1000" b="1">
              <a:solidFill>
                <a:srgbClr val="0432FF"/>
              </a:solidFill>
              <a:latin typeface="Cambria" panose="02040503050406030204" pitchFamily="18" charset="0"/>
              <a:ea typeface="Cambria" panose="02040503050406030204" pitchFamily="18" charset="0"/>
            </a:endParaRPr>
          </a:p>
        </p:txBody>
      </p:sp>
      <p:pic>
        <p:nvPicPr>
          <p:cNvPr id="7172" name="Picture 4" descr="Cleaning Service Industry Cleaner Housekeeping, personal, company, building png thumbnail">
            <a:extLst>
              <a:ext uri="{FF2B5EF4-FFF2-40B4-BE49-F238E27FC236}">
                <a16:creationId xmlns:a16="http://schemas.microsoft.com/office/drawing/2014/main" id="{11254ABC-0B62-452F-9D21-FB94A17004D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57800" y="8001000"/>
            <a:ext cx="1265903" cy="1265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0016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EE7BDA60-5843-2641-A89D-A09A46320626}"/>
              </a:ext>
            </a:extLst>
          </p:cNvPr>
          <p:cNvSpPr txBox="1"/>
          <p:nvPr/>
        </p:nvSpPr>
        <p:spPr>
          <a:xfrm>
            <a:off x="458998" y="1447335"/>
            <a:ext cx="2271477" cy="7967507"/>
          </a:xfrm>
          <a:prstGeom prst="rect">
            <a:avLst/>
          </a:prstGeom>
          <a:noFill/>
        </p:spPr>
        <p:txBody>
          <a:bodyPr wrap="square" rtlCol="0">
            <a:noAutofit/>
          </a:bodyPr>
          <a:lstStyle/>
          <a:p>
            <a:pPr algn="l"/>
            <a:r>
              <a:rPr lang="en-US" sz="1000" b="0" i="0">
                <a:solidFill>
                  <a:srgbClr val="323130"/>
                </a:solidFill>
                <a:effectLst/>
                <a:latin typeface="Cambria" panose="02040503050406030204" pitchFamily="18" charset="0"/>
                <a:ea typeface="Cambria" panose="02040503050406030204" pitchFamily="18" charset="0"/>
              </a:rPr>
              <a:t> </a:t>
            </a:r>
            <a:r>
              <a:rPr lang="en-US" sz="1000" b="1" i="0">
                <a:solidFill>
                  <a:srgbClr val="323130"/>
                </a:solidFill>
                <a:effectLst/>
                <a:latin typeface="Cambria" panose="02040503050406030204" pitchFamily="18" charset="0"/>
                <a:ea typeface="Cambria" panose="02040503050406030204" pitchFamily="18" charset="0"/>
              </a:rPr>
              <a:t>Housekeeper/Cook/Pet Sitter: </a:t>
            </a:r>
            <a:r>
              <a:rPr lang="en-US" sz="1000" b="0" i="0">
                <a:solidFill>
                  <a:srgbClr val="323130"/>
                </a:solidFill>
                <a:effectLst/>
                <a:latin typeface="Cambria" panose="02040503050406030204" pitchFamily="18" charset="0"/>
                <a:ea typeface="Cambria" panose="02040503050406030204" pitchFamily="18" charset="0"/>
              </a:rPr>
              <a:t>Maurine John is an excellent housekeeper who also cooks, shops, and pet-sits. I am her first Embassy employer, but she previously worked for Indian diplomats. She follows instructions well and is reliable and trustworthy. When she pet-sits, she send photos daily so I am confident in my cat’s happiness. She is available for work 2-3 days a week and is RSO-badged.  Reach Maurine at +254738095620. Ref: Kavita Kannan, </a:t>
            </a:r>
            <a:r>
              <a:rPr lang="en-US" sz="1000" b="0" i="0">
                <a:solidFill>
                  <a:srgbClr val="323130"/>
                </a:solidFill>
                <a:effectLst/>
                <a:latin typeface="Cambria" panose="02040503050406030204" pitchFamily="18" charset="0"/>
                <a:ea typeface="Cambria" panose="02040503050406030204" pitchFamily="18" charset="0"/>
                <a:hlinkClick r:id="rId2"/>
              </a:rPr>
              <a:t>kannan.kavita@gmail.com</a:t>
            </a:r>
            <a:r>
              <a:rPr lang="en-US" sz="1000" b="0" i="0">
                <a:solidFill>
                  <a:srgbClr val="323130"/>
                </a:solidFill>
                <a:effectLst/>
                <a:latin typeface="Cambria" panose="02040503050406030204" pitchFamily="18" charset="0"/>
                <a:ea typeface="Cambria" panose="02040503050406030204" pitchFamily="18" charset="0"/>
              </a:rPr>
              <a:t>.</a:t>
            </a:r>
          </a:p>
          <a:p>
            <a:endParaRPr lang="en-US" sz="1000" u="sng">
              <a:solidFill>
                <a:srgbClr val="000000"/>
              </a:solidFill>
              <a:latin typeface="Cambria" panose="02040503050406030204" pitchFamily="18" charset="0"/>
              <a:ea typeface="Cambria" panose="02040503050406030204" pitchFamily="18" charset="0"/>
            </a:endParaRPr>
          </a:p>
          <a:p>
            <a:r>
              <a:rPr lang="en-US" sz="1000" b="1">
                <a:latin typeface="Cambria" panose="02040503050406030204" pitchFamily="18" charset="0"/>
                <a:ea typeface="Cambria" panose="02040503050406030204" pitchFamily="18" charset="0"/>
              </a:rPr>
              <a:t>Housekeeper/Cook:</a:t>
            </a:r>
            <a:r>
              <a:rPr lang="en-US" sz="1000">
                <a:latin typeface="Cambria" panose="02040503050406030204" pitchFamily="18" charset="0"/>
                <a:ea typeface="Cambria" panose="02040503050406030204" pitchFamily="18" charset="0"/>
              </a:rPr>
              <a:t> </a:t>
            </a:r>
            <a:r>
              <a:rPr lang="en-US" sz="1000">
                <a:solidFill>
                  <a:srgbClr val="201F1E"/>
                </a:solidFill>
                <a:latin typeface="Cambria" panose="02040503050406030204" pitchFamily="18" charset="0"/>
                <a:ea typeface="Cambria" panose="02040503050406030204" pitchFamily="18" charset="0"/>
              </a:rPr>
              <a:t>Moses </a:t>
            </a:r>
            <a:r>
              <a:rPr lang="en-US" sz="1000" err="1">
                <a:solidFill>
                  <a:srgbClr val="201F1E"/>
                </a:solidFill>
                <a:latin typeface="Cambria" panose="02040503050406030204" pitchFamily="18" charset="0"/>
                <a:ea typeface="Cambria" panose="02040503050406030204" pitchFamily="18" charset="0"/>
              </a:rPr>
              <a:t>Angehi</a:t>
            </a:r>
            <a:r>
              <a:rPr lang="en-US" sz="1000">
                <a:solidFill>
                  <a:srgbClr val="201F1E"/>
                </a:solidFill>
                <a:latin typeface="Cambria" panose="02040503050406030204" pitchFamily="18" charset="0"/>
                <a:ea typeface="Cambria" panose="02040503050406030204" pitchFamily="18" charset="0"/>
              </a:rPr>
              <a:t> </a:t>
            </a:r>
            <a:r>
              <a:rPr lang="en-US" sz="1000" err="1">
                <a:solidFill>
                  <a:srgbClr val="201F1E"/>
                </a:solidFill>
                <a:latin typeface="Cambria" panose="02040503050406030204" pitchFamily="18" charset="0"/>
                <a:ea typeface="Cambria" panose="02040503050406030204" pitchFamily="18" charset="0"/>
              </a:rPr>
              <a:t>Elegerizo</a:t>
            </a:r>
            <a:r>
              <a:rPr lang="en-US" sz="1000" err="1">
                <a:latin typeface="Cambria" panose="02040503050406030204" pitchFamily="18" charset="0"/>
                <a:ea typeface="Cambria" panose="02040503050406030204" pitchFamily="18" charset="0"/>
              </a:rPr>
              <a:t>a</a:t>
            </a:r>
            <a:r>
              <a:rPr lang="en-US" sz="1000">
                <a:latin typeface="Cambria" panose="02040503050406030204" pitchFamily="18" charset="0"/>
                <a:ea typeface="Cambria" panose="02040503050406030204" pitchFamily="18" charset="0"/>
              </a:rPr>
              <a:t> hard-working, honest, caring and professional house worker available immediately for fulltime or part-time work. Completely </a:t>
            </a:r>
            <a:endParaRPr lang="en-US" sz="1000">
              <a:latin typeface="Cambria" panose="02040503050406030204" pitchFamily="18" charset="0"/>
            </a:endParaRPr>
          </a:p>
          <a:p>
            <a:r>
              <a:rPr lang="en-US" sz="1000">
                <a:latin typeface="Cambria" panose="02040503050406030204" pitchFamily="18" charset="0"/>
                <a:ea typeface="Cambria" panose="02040503050406030204" pitchFamily="18" charset="0"/>
              </a:rPr>
              <a:t>trustworthy! He has a long history of working for many COM families, with many letters of recommendations.   Available immediately for full or part-time work.  Contact Moses @ 0721540548 / 0112611757, Ref: Christian Leighton at </a:t>
            </a:r>
            <a:r>
              <a:rPr lang="en-US" sz="1000" u="sng">
                <a:solidFill>
                  <a:srgbClr val="0563C1"/>
                </a:solidFill>
                <a:latin typeface="Cambria" panose="02040503050406030204" pitchFamily="18" charset="0"/>
                <a:ea typeface="Cambria" panose="02040503050406030204" pitchFamily="18" charset="0"/>
                <a:hlinkClick r:id="rId3"/>
              </a:rPr>
              <a:t>calmma97@gmail.com</a:t>
            </a:r>
            <a:endParaRPr lang="en-US" sz="1000">
              <a:latin typeface="Cambria" panose="02040503050406030204" pitchFamily="18" charset="0"/>
              <a:ea typeface="Cambria" panose="02040503050406030204" pitchFamily="18" charset="0"/>
            </a:endParaRPr>
          </a:p>
          <a:p>
            <a:endParaRPr lang="en-US" sz="1000" b="1">
              <a:latin typeface="Cambria" panose="02040503050406030204" pitchFamily="18" charset="0"/>
            </a:endParaRPr>
          </a:p>
          <a:p>
            <a:r>
              <a:rPr lang="en-US" sz="1000" b="1">
                <a:latin typeface="Cambria" panose="02040503050406030204" pitchFamily="18" charset="0"/>
              </a:rPr>
              <a:t>Nanny/Housekeeper: </a:t>
            </a:r>
            <a:r>
              <a:rPr lang="en-US" altLang="en-US" sz="1000">
                <a:solidFill>
                  <a:srgbClr val="000000"/>
                </a:solidFill>
                <a:latin typeface="Cambria" panose="02040503050406030204" pitchFamily="18" charset="0"/>
                <a:ea typeface="Times New Roman" panose="02020603050405020304" pitchFamily="18" charset="0"/>
              </a:rPr>
              <a:t>Emily Omondi's been the glue that kept our home running this tour. Fantastic with our school-aged sons, created a warm and nurturing environment. Kept our home immaculate and organized, excellent with meal prep, cared for dogs. Extremely observant, well-briefed on COVID, minimizes risks. We’re truly sad</a:t>
            </a:r>
            <a:endParaRPr lang="en-US" sz="1000">
              <a:latin typeface="Cambria" panose="02040503050406030204" pitchFamily="18" charset="0"/>
            </a:endParaRPr>
          </a:p>
          <a:p>
            <a:r>
              <a:rPr lang="en-US" altLang="en-US" sz="1000">
                <a:solidFill>
                  <a:srgbClr val="000000"/>
                </a:solidFill>
                <a:latin typeface="Cambria" panose="02040503050406030204" pitchFamily="18" charset="0"/>
                <a:ea typeface="Times New Roman" panose="02020603050405020304" pitchFamily="18" charset="0"/>
              </a:rPr>
              <a:t>to part ways. RSO-badged, available May/June. Previously worked for UN families. Contact Emily, 0724 459 471 Reference, </a:t>
            </a:r>
            <a:r>
              <a:rPr lang="en-US" altLang="en-US" sz="1000" err="1">
                <a:solidFill>
                  <a:srgbClr val="000000"/>
                </a:solidFill>
                <a:latin typeface="Cambria" panose="02040503050406030204" pitchFamily="18" charset="0"/>
                <a:ea typeface="Times New Roman" panose="02020603050405020304" pitchFamily="18" charset="0"/>
              </a:rPr>
              <a:t>Cherisse</a:t>
            </a:r>
            <a:r>
              <a:rPr lang="en-US" altLang="en-US" sz="1000">
                <a:solidFill>
                  <a:srgbClr val="000000"/>
                </a:solidFill>
                <a:latin typeface="Cambria" panose="02040503050406030204" pitchFamily="18" charset="0"/>
                <a:ea typeface="Times New Roman" panose="02020603050405020304" pitchFamily="18" charset="0"/>
              </a:rPr>
              <a:t> Wilson, </a:t>
            </a:r>
            <a:br>
              <a:rPr lang="en-US" altLang="en-US" sz="1000">
                <a:solidFill>
                  <a:srgbClr val="000000"/>
                </a:solidFill>
                <a:latin typeface="Cambria" panose="02040503050406030204" pitchFamily="18" charset="0"/>
                <a:ea typeface="Times New Roman" panose="02020603050405020304" pitchFamily="18" charset="0"/>
              </a:rPr>
            </a:br>
            <a:r>
              <a:rPr lang="en-US" altLang="en-US" sz="1000" u="sng">
                <a:solidFill>
                  <a:srgbClr val="954F72"/>
                </a:solidFill>
                <a:latin typeface="Cambria" panose="02040503050406030204" pitchFamily="18" charset="0"/>
                <a:ea typeface="Times New Roman" panose="02020603050405020304" pitchFamily="18" charset="0"/>
                <a:hlinkClick r:id="rId4"/>
              </a:rPr>
              <a:t>wilsontravel2018@gmail.com</a:t>
            </a:r>
            <a:r>
              <a:rPr lang="en-US" altLang="en-US" sz="1000" u="sng">
                <a:solidFill>
                  <a:srgbClr val="954F72"/>
                </a:solidFill>
                <a:latin typeface="Cambria" panose="02040503050406030204" pitchFamily="18" charset="0"/>
                <a:ea typeface="Times New Roman" panose="02020603050405020304" pitchFamily="18" charset="0"/>
              </a:rPr>
              <a:t>.</a:t>
            </a:r>
            <a:endParaRPr lang="en-US" sz="1000" b="1">
              <a:latin typeface="Cambria" panose="02040503050406030204" pitchFamily="18" charset="0"/>
            </a:endParaRPr>
          </a:p>
        </p:txBody>
      </p:sp>
      <p:sp>
        <p:nvSpPr>
          <p:cNvPr id="14" name="Rectangle 13">
            <a:extLst>
              <a:ext uri="{FF2B5EF4-FFF2-40B4-BE49-F238E27FC236}">
                <a16:creationId xmlns:a16="http://schemas.microsoft.com/office/drawing/2014/main" id="{3446CC32-0683-4441-A909-9289B0160FDD}"/>
              </a:ext>
            </a:extLst>
          </p:cNvPr>
          <p:cNvSpPr/>
          <p:nvPr/>
        </p:nvSpPr>
        <p:spPr>
          <a:xfrm>
            <a:off x="5071881" y="977901"/>
            <a:ext cx="2235448" cy="8308651"/>
          </a:xfrm>
          <a:prstGeom prst="rect">
            <a:avLst/>
          </a:prstGeom>
        </p:spPr>
        <p:txBody>
          <a:bodyPr wrap="square">
            <a:noAutofit/>
          </a:bodyPr>
          <a:lstStyle/>
          <a:p>
            <a:pPr defTabSz="914400" eaLnBrk="0" fontAlgn="base" hangingPunct="0">
              <a:spcBef>
                <a:spcPct val="0"/>
              </a:spcBef>
              <a:spcAft>
                <a:spcPct val="0"/>
              </a:spcAft>
              <a:defRPr/>
            </a:pPr>
            <a:endParaRPr lang="en-US" altLang="en-US" sz="1000">
              <a:solidFill>
                <a:srgbClr val="000000"/>
              </a:solidFill>
              <a:latin typeface="Cambria" panose="02040503050406030204" pitchFamily="18" charset="0"/>
            </a:endParaRPr>
          </a:p>
        </p:txBody>
      </p:sp>
      <p:sp>
        <p:nvSpPr>
          <p:cNvPr id="15" name="Rectangle 14">
            <a:extLst>
              <a:ext uri="{FF2B5EF4-FFF2-40B4-BE49-F238E27FC236}">
                <a16:creationId xmlns:a16="http://schemas.microsoft.com/office/drawing/2014/main" id="{B0969B7D-BA6B-844D-88A6-0300E81A02D4}"/>
              </a:ext>
            </a:extLst>
          </p:cNvPr>
          <p:cNvSpPr/>
          <p:nvPr/>
        </p:nvSpPr>
        <p:spPr>
          <a:xfrm>
            <a:off x="2778622" y="906917"/>
            <a:ext cx="2240280" cy="8929252"/>
          </a:xfrm>
          <a:prstGeom prst="rect">
            <a:avLst/>
          </a:prstGeom>
        </p:spPr>
        <p:txBody>
          <a:bodyPr>
            <a:noAutofit/>
          </a:bodyPr>
          <a:lstStyle/>
          <a:p>
            <a:endParaRPr lang="en-US" sz="1000">
              <a:latin typeface="Cambria" panose="02040503050406030204" pitchFamily="18" charset="0"/>
            </a:endParaRPr>
          </a:p>
        </p:txBody>
      </p:sp>
      <p:sp>
        <p:nvSpPr>
          <p:cNvPr id="16" name="Text Box 12">
            <a:extLst>
              <a:ext uri="{FF2B5EF4-FFF2-40B4-BE49-F238E27FC236}">
                <a16:creationId xmlns:a16="http://schemas.microsoft.com/office/drawing/2014/main" id="{EDB3EB39-6E48-4F4A-B8FF-9AC942A7E048}"/>
              </a:ext>
            </a:extLst>
          </p:cNvPr>
          <p:cNvSpPr txBox="1">
            <a:spLocks noChangeArrowheads="1"/>
          </p:cNvSpPr>
          <p:nvPr/>
        </p:nvSpPr>
        <p:spPr bwMode="auto">
          <a:xfrm>
            <a:off x="457200" y="935368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000" b="1">
                <a:solidFill>
                  <a:srgbClr val="FFFFFF"/>
                </a:solidFill>
                <a:latin typeface="Times New Roman" panose="02020603050405020304" pitchFamily="18" charset="0"/>
              </a:rPr>
              <a:t>22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Text Box 2">
            <a:extLst>
              <a:ext uri="{FF2B5EF4-FFF2-40B4-BE49-F238E27FC236}">
                <a16:creationId xmlns:a16="http://schemas.microsoft.com/office/drawing/2014/main" id="{73408D1C-464B-454D-91D5-3BEFFE17D2C6}"/>
              </a:ext>
            </a:extLst>
          </p:cNvPr>
          <p:cNvSpPr txBox="1">
            <a:spLocks noChangeArrowheads="1"/>
          </p:cNvSpPr>
          <p:nvPr/>
        </p:nvSpPr>
        <p:spPr bwMode="auto">
          <a:xfrm>
            <a:off x="448536" y="420664"/>
            <a:ext cx="6858793" cy="494344"/>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520">
                <a:solidFill>
                  <a:srgbClr val="FFFFFF"/>
                </a:solidFill>
                <a:latin typeface="Cambria" panose="02040503050406030204" pitchFamily="18" charset="0"/>
                <a:ea typeface="Cambria" panose="02040503050406030204" pitchFamily="18" charset="0"/>
              </a:rPr>
              <a:t>CLASSIFIEDS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 name="Rectangle 17">
            <a:extLst>
              <a:ext uri="{FF2B5EF4-FFF2-40B4-BE49-F238E27FC236}">
                <a16:creationId xmlns:a16="http://schemas.microsoft.com/office/drawing/2014/main" id="{76911038-4AFA-9340-BFFE-5EF91934AC40}"/>
              </a:ext>
            </a:extLst>
          </p:cNvPr>
          <p:cNvSpPr/>
          <p:nvPr/>
        </p:nvSpPr>
        <p:spPr>
          <a:xfrm>
            <a:off x="5018902" y="904241"/>
            <a:ext cx="2240280" cy="8448351"/>
          </a:xfrm>
          <a:prstGeom prst="rect">
            <a:avLst/>
          </a:prstGeom>
        </p:spPr>
        <p:txBody>
          <a:bodyPr>
            <a:noAutofit/>
          </a:bodyPr>
          <a:lstStyle/>
          <a:p>
            <a:endParaRPr lang="en-US" sz="1000" b="1">
              <a:latin typeface="Cambria" panose="02040503050406030204" pitchFamily="18" charset="0"/>
            </a:endParaRPr>
          </a:p>
          <a:p>
            <a:endParaRPr lang="en-US" sz="1000" b="1">
              <a:latin typeface="Cambria" panose="02040503050406030204" pitchFamily="18" charset="0"/>
            </a:endParaRPr>
          </a:p>
          <a:p>
            <a:endParaRPr lang="en-US" altLang="en-US" sz="1000" b="1">
              <a:latin typeface="Cambria" panose="02040503050406030204" pitchFamily="18" charset="0"/>
            </a:endParaRPr>
          </a:p>
          <a:p>
            <a:endParaRPr lang="en-US" sz="1000">
              <a:latin typeface="Cambria" panose="02040503050406030204" pitchFamily="18" charset="0"/>
            </a:endParaRPr>
          </a:p>
        </p:txBody>
      </p:sp>
      <p:sp>
        <p:nvSpPr>
          <p:cNvPr id="9" name="TextBox 8">
            <a:extLst>
              <a:ext uri="{FF2B5EF4-FFF2-40B4-BE49-F238E27FC236}">
                <a16:creationId xmlns:a16="http://schemas.microsoft.com/office/drawing/2014/main" id="{11D630E3-6789-7748-B06B-61AC72C45F7A}"/>
              </a:ext>
            </a:extLst>
          </p:cNvPr>
          <p:cNvSpPr txBox="1"/>
          <p:nvPr/>
        </p:nvSpPr>
        <p:spPr>
          <a:xfrm>
            <a:off x="448536" y="897468"/>
            <a:ext cx="2285183" cy="481931"/>
          </a:xfrm>
          <a:prstGeom prst="rect">
            <a:avLst/>
          </a:prstGeom>
          <a:noFill/>
        </p:spPr>
        <p:txBody>
          <a:bodyPr wrap="square" rtlCol="0">
            <a:noAutofit/>
          </a:bodyPr>
          <a:lstStyle/>
          <a:p>
            <a:pPr lvl="0" defTabSz="914400" eaLnBrk="0" fontAlgn="base" hangingPunct="0">
              <a:spcBef>
                <a:spcPct val="0"/>
              </a:spcBef>
              <a:spcAft>
                <a:spcPct val="0"/>
              </a:spcAft>
              <a:defRPr/>
            </a:pPr>
            <a:r>
              <a:rPr lang="en-US" altLang="en-US" sz="1400" b="1">
                <a:solidFill>
                  <a:srgbClr val="003366"/>
                </a:solidFill>
                <a:latin typeface="Cambria" panose="02040503050406030204" pitchFamily="18" charset="0"/>
              </a:rPr>
              <a:t>DOMESTIC EMPLOYEES</a:t>
            </a:r>
          </a:p>
          <a:p>
            <a:pPr lvl="0" defTabSz="914400" eaLnBrk="0" fontAlgn="base" hangingPunct="0">
              <a:spcBef>
                <a:spcPct val="0"/>
              </a:spcBef>
              <a:spcAft>
                <a:spcPct val="0"/>
              </a:spcAft>
              <a:defRPr/>
            </a:pPr>
            <a:r>
              <a:rPr lang="en-US" altLang="en-US" sz="1400" b="1">
                <a:solidFill>
                  <a:srgbClr val="003366"/>
                </a:solidFill>
                <a:latin typeface="Cambria" panose="02040503050406030204" pitchFamily="18" charset="0"/>
              </a:rPr>
              <a:t>(CONT.)</a:t>
            </a:r>
          </a:p>
        </p:txBody>
      </p:sp>
      <p:sp>
        <p:nvSpPr>
          <p:cNvPr id="10" name="TextBox 9">
            <a:extLst>
              <a:ext uri="{FF2B5EF4-FFF2-40B4-BE49-F238E27FC236}">
                <a16:creationId xmlns:a16="http://schemas.microsoft.com/office/drawing/2014/main" id="{9802CEC0-2861-A94F-A720-08888BD47899}"/>
              </a:ext>
            </a:extLst>
          </p:cNvPr>
          <p:cNvSpPr txBox="1"/>
          <p:nvPr/>
        </p:nvSpPr>
        <p:spPr>
          <a:xfrm>
            <a:off x="2727415" y="938028"/>
            <a:ext cx="2371361" cy="8393459"/>
          </a:xfrm>
          <a:prstGeom prst="rect">
            <a:avLst/>
          </a:prstGeom>
          <a:noFill/>
        </p:spPr>
        <p:txBody>
          <a:bodyPr wrap="square" rtlCol="0">
            <a:noAutofit/>
          </a:bodyPr>
          <a:lstStyle/>
          <a:p>
            <a:r>
              <a:rPr lang="en-US" sz="1000" b="1">
                <a:latin typeface="Cambria" panose="02040503050406030204" pitchFamily="18" charset="0"/>
              </a:rPr>
              <a:t>Housekeeper/Cook/Gardener: </a:t>
            </a:r>
            <a:r>
              <a:rPr lang="en-US" sz="1000">
                <a:latin typeface="Cambria" panose="02040503050406030204" pitchFamily="18" charset="0"/>
              </a:rPr>
              <a:t>My domestic staff, Janet </a:t>
            </a:r>
            <a:r>
              <a:rPr lang="en-US" sz="1000" err="1">
                <a:latin typeface="Cambria" panose="02040503050406030204" pitchFamily="18" charset="0"/>
              </a:rPr>
              <a:t>Momany</a:t>
            </a:r>
            <a:r>
              <a:rPr lang="en-US" sz="1000">
                <a:latin typeface="Cambria" panose="02040503050406030204" pitchFamily="18" charset="0"/>
              </a:rPr>
              <a:t> is outstanding and available for work 2-3 days a week. Janet has taken great care of me and the house the last 4+</a:t>
            </a:r>
            <a:endParaRPr lang="en-US" sz="1000" b="1">
              <a:solidFill>
                <a:srgbClr val="1C49D2"/>
              </a:solidFill>
              <a:latin typeface="Cambria" panose="02040503050406030204" pitchFamily="18" charset="0"/>
            </a:endParaRPr>
          </a:p>
          <a:p>
            <a:r>
              <a:rPr lang="en-US" sz="1000">
                <a:latin typeface="Cambria" panose="02040503050406030204" pitchFamily="18" charset="0"/>
              </a:rPr>
              <a:t>years. She does it all: cooks, cleans, cloths, shopping, </a:t>
            </a:r>
            <a:r>
              <a:rPr lang="en-US" sz="1000" err="1">
                <a:latin typeface="Cambria" panose="02040503050406030204" pitchFamily="18" charset="0"/>
              </a:rPr>
              <a:t>Zuku</a:t>
            </a:r>
            <a:r>
              <a:rPr lang="en-US" sz="1000">
                <a:latin typeface="Cambria" panose="02040503050406030204" pitchFamily="18" charset="0"/>
              </a:rPr>
              <a:t> internet, and yard/gardening. Janet knows the Embassy GSO/housing team well for home repairs. RSO Badged. I’d really</a:t>
            </a:r>
          </a:p>
          <a:p>
            <a:r>
              <a:rPr lang="en-US" sz="1000">
                <a:latin typeface="Cambria" panose="02040503050406030204" pitchFamily="18" charset="0"/>
              </a:rPr>
              <a:t>like for her to get more experience (hopefully open future opportunities). Contact Janet, 0704.025.553. Ref: Doug Shaffer (</a:t>
            </a:r>
            <a:r>
              <a:rPr lang="en-US" sz="1000">
                <a:latin typeface="Cambria" panose="02040503050406030204" pitchFamily="18" charset="0"/>
                <a:hlinkClick r:id="rId5"/>
              </a:rPr>
              <a:t>ShafferDN@state.gov</a:t>
            </a:r>
            <a:r>
              <a:rPr lang="en-US" sz="1000">
                <a:latin typeface="Cambria" panose="02040503050406030204" pitchFamily="18" charset="0"/>
              </a:rPr>
              <a:t>; 0729.982.785.</a:t>
            </a:r>
          </a:p>
          <a:p>
            <a:endParaRPr lang="en-US" sz="1000" b="1">
              <a:solidFill>
                <a:srgbClr val="1C49D2"/>
              </a:solidFill>
              <a:latin typeface="Cambria" panose="02040503050406030204" pitchFamily="18" charset="0"/>
            </a:endParaRPr>
          </a:p>
          <a:p>
            <a:r>
              <a:rPr lang="en-US" sz="1000" b="1">
                <a:latin typeface="Cambria" panose="02040503050406030204" pitchFamily="18" charset="0"/>
                <a:ea typeface="Cambria" panose="02040503050406030204" pitchFamily="18" charset="0"/>
              </a:rPr>
              <a:t>Housekeeper:</a:t>
            </a:r>
            <a:r>
              <a:rPr lang="en-US" sz="1000">
                <a:latin typeface="Cambria" panose="02040503050406030204" pitchFamily="18" charset="0"/>
                <a:ea typeface="Cambria" panose="02040503050406030204" pitchFamily="18" charset="0"/>
              </a:rPr>
              <a:t> </a:t>
            </a:r>
            <a:r>
              <a:rPr lang="en-US" sz="1000">
                <a:solidFill>
                  <a:srgbClr val="201F1E"/>
                </a:solidFill>
                <a:latin typeface="Cambria" panose="02040503050406030204" pitchFamily="18" charset="0"/>
                <a:ea typeface="Cambria" panose="02040503050406030204" pitchFamily="18" charset="0"/>
              </a:rPr>
              <a:t>Loise </a:t>
            </a:r>
            <a:r>
              <a:rPr lang="en-US" sz="1000" err="1">
                <a:solidFill>
                  <a:srgbClr val="201F1E"/>
                </a:solidFill>
                <a:latin typeface="Cambria" panose="02040503050406030204" pitchFamily="18" charset="0"/>
                <a:ea typeface="Cambria" panose="02040503050406030204" pitchFamily="18" charset="0"/>
              </a:rPr>
              <a:t>Mburo</a:t>
            </a:r>
            <a:r>
              <a:rPr lang="en-US" sz="1000">
                <a:solidFill>
                  <a:srgbClr val="201F1E"/>
                </a:solidFill>
                <a:latin typeface="Cambria" panose="02040503050406030204" pitchFamily="18" charset="0"/>
                <a:ea typeface="Cambria" panose="02040503050406030204" pitchFamily="18" charset="0"/>
              </a:rPr>
              <a:t> has worked for our family for two and a half years. She does all house cleaning, irons, and laundry.  She is honest, </a:t>
            </a:r>
            <a:endParaRPr lang="en-US" sz="1000">
              <a:latin typeface="Cambria" panose="02040503050406030204" pitchFamily="18" charset="0"/>
            </a:endParaRPr>
          </a:p>
          <a:p>
            <a:r>
              <a:rPr lang="en-US" sz="1000">
                <a:solidFill>
                  <a:srgbClr val="201F1E"/>
                </a:solidFill>
                <a:latin typeface="Cambria" panose="02040503050406030204" pitchFamily="18" charset="0"/>
                <a:ea typeface="Cambria" panose="02040503050406030204" pitchFamily="18" charset="0"/>
              </a:rPr>
              <a:t>responsible, diligent, and loves to</a:t>
            </a:r>
          </a:p>
          <a:p>
            <a:r>
              <a:rPr lang="en-US" sz="1000">
                <a:solidFill>
                  <a:srgbClr val="201F1E"/>
                </a:solidFill>
                <a:latin typeface="Cambria" panose="02040503050406030204" pitchFamily="18" charset="0"/>
                <a:ea typeface="Cambria" panose="02040503050406030204" pitchFamily="18" charset="0"/>
              </a:rPr>
              <a:t>sing.  She has several years of experience working for expats and U.S. Embassy families. She is available full-time, part-time, live-in or not, and RSO-badged. Highly recommended. Contact her: +254 798 401 409 (cell/ WhatsApp). Ref: Alessandra McCormick, </a:t>
            </a:r>
            <a:r>
              <a:rPr lang="en-US" sz="1000">
                <a:solidFill>
                  <a:srgbClr val="0563C1"/>
                </a:solidFill>
                <a:latin typeface="Cambria" panose="02040503050406030204" pitchFamily="18" charset="0"/>
                <a:ea typeface="Cambria" panose="02040503050406030204" pitchFamily="18" charset="0"/>
                <a:hlinkClick r:id="rId6"/>
              </a:rPr>
              <a:t>mccormackclan@icloud.com</a:t>
            </a:r>
            <a:r>
              <a:rPr lang="en-US" sz="1000">
                <a:solidFill>
                  <a:srgbClr val="201F1E"/>
                </a:solidFill>
                <a:latin typeface="Cambria" panose="02040503050406030204" pitchFamily="18" charset="0"/>
                <a:ea typeface="Cambria" panose="02040503050406030204" pitchFamily="18" charset="0"/>
              </a:rPr>
              <a:t>.</a:t>
            </a:r>
          </a:p>
          <a:p>
            <a:endParaRPr lang="en-US" sz="1000" b="1">
              <a:latin typeface="Cambria" panose="02040503050406030204" pitchFamily="18" charset="0"/>
            </a:endParaRPr>
          </a:p>
          <a:p>
            <a:r>
              <a:rPr lang="en-US" sz="1000" b="1">
                <a:latin typeface="Cambria" panose="02040503050406030204" pitchFamily="18" charset="0"/>
              </a:rPr>
              <a:t>Nanny/Housekeeper: </a:t>
            </a:r>
            <a:r>
              <a:rPr lang="en-US" sz="1000">
                <a:latin typeface="Cambria" panose="02040503050406030204" pitchFamily="18" charset="0"/>
              </a:rPr>
              <a:t>Jane Lucy Kamau- outstanding nanny/ housekeeper! Experience w/ newborns, twins, all ages. Good balance of love, structure, and discipline. Trustworthy and level-headed. Exercised good judgement. Works very hard. Takes direction well. Our house was spotless. Made healthy snacks, and was available for errands and babysitting on weekends.  Reliable, direct, reasonable. Contact Jane, +254 723 869908. Ref: Abby Townsend, </a:t>
            </a:r>
            <a:r>
              <a:rPr lang="en-US" sz="1000" u="sng">
                <a:latin typeface="Cambria" panose="02040503050406030204" pitchFamily="18" charset="0"/>
                <a:hlinkClick r:id="rId7"/>
              </a:rPr>
              <a:t>Abzergaila@gmail.com</a:t>
            </a:r>
            <a:r>
              <a:rPr lang="en-US" sz="1000" u="sng">
                <a:latin typeface="Cambria" panose="02040503050406030204" pitchFamily="18" charset="0"/>
              </a:rPr>
              <a:t>.</a:t>
            </a:r>
          </a:p>
          <a:p>
            <a:endParaRPr lang="en-US" sz="1000" b="1">
              <a:solidFill>
                <a:srgbClr val="1C49D2"/>
              </a:solidFill>
              <a:latin typeface="Cambria" panose="02040503050406030204" pitchFamily="18" charset="0"/>
            </a:endParaRPr>
          </a:p>
          <a:p>
            <a:r>
              <a:rPr lang="en-US" sz="1000" b="1">
                <a:latin typeface="Cambria" panose="02040503050406030204" pitchFamily="18" charset="0"/>
              </a:rPr>
              <a:t>Nanny/Housekeeper: </a:t>
            </a:r>
            <a:r>
              <a:rPr lang="en-US" sz="1000">
                <a:latin typeface="Cambria" panose="02040503050406030204" pitchFamily="18" charset="0"/>
              </a:rPr>
              <a:t>For 4 years, Rhoda </a:t>
            </a:r>
            <a:r>
              <a:rPr lang="en-US" sz="1000" err="1">
                <a:latin typeface="Cambria" panose="02040503050406030204" pitchFamily="18" charset="0"/>
              </a:rPr>
              <a:t>Kiura</a:t>
            </a:r>
            <a:r>
              <a:rPr lang="en-US" sz="1000">
                <a:latin typeface="Cambria" panose="02040503050406030204" pitchFamily="18" charset="0"/>
              </a:rPr>
              <a:t> </a:t>
            </a:r>
            <a:r>
              <a:rPr lang="en-US" sz="1000" err="1">
                <a:latin typeface="Cambria" panose="02040503050406030204" pitchFamily="18" charset="0"/>
              </a:rPr>
              <a:t>Wawira</a:t>
            </a:r>
            <a:r>
              <a:rPr lang="en-US" sz="1000">
                <a:latin typeface="Cambria" panose="02040503050406030204" pitchFamily="18" charset="0"/>
              </a:rPr>
              <a:t> has been at the center of our busy family's life. She has kept our house sparkling and our kiddos safe and happy, allowing both me and my husband to work full-time without drama or worry. Rhoda is loyal, hard-working, and a quick learner. She didn't</a:t>
            </a:r>
          </a:p>
        </p:txBody>
      </p:sp>
      <p:sp>
        <p:nvSpPr>
          <p:cNvPr id="11" name="TextBox 10">
            <a:extLst>
              <a:ext uri="{FF2B5EF4-FFF2-40B4-BE49-F238E27FC236}">
                <a16:creationId xmlns:a16="http://schemas.microsoft.com/office/drawing/2014/main" id="{5D147C1A-7F4D-7A46-BC96-ABBED56DFE80}"/>
              </a:ext>
            </a:extLst>
          </p:cNvPr>
          <p:cNvSpPr txBox="1"/>
          <p:nvPr/>
        </p:nvSpPr>
        <p:spPr>
          <a:xfrm>
            <a:off x="5063805" y="917885"/>
            <a:ext cx="2243523" cy="8438671"/>
          </a:xfrm>
          <a:prstGeom prst="rect">
            <a:avLst/>
          </a:prstGeom>
          <a:noFill/>
        </p:spPr>
        <p:txBody>
          <a:bodyPr wrap="square" rtlCol="0">
            <a:noAutofit/>
          </a:bodyPr>
          <a:lstStyle/>
          <a:p>
            <a:r>
              <a:rPr lang="en-US" sz="1000">
                <a:latin typeface="Cambria" panose="02040503050406030204" pitchFamily="18" charset="0"/>
              </a:rPr>
              <a:t>miss a beat when our daughter was born! Rhoda is available immediately. Please contact her directly at +254 725 177 924, or email me (Sarah </a:t>
            </a:r>
            <a:r>
              <a:rPr lang="en-US" sz="1000" err="1">
                <a:latin typeface="Cambria" panose="02040503050406030204" pitchFamily="18" charset="0"/>
              </a:rPr>
              <a:t>Kraegel</a:t>
            </a:r>
            <a:r>
              <a:rPr lang="en-US" sz="1000">
                <a:latin typeface="Cambria" panose="02040503050406030204" pitchFamily="18" charset="0"/>
              </a:rPr>
              <a:t>) at </a:t>
            </a:r>
            <a:r>
              <a:rPr lang="en-US" sz="1000">
                <a:latin typeface="Cambria" panose="02040503050406030204" pitchFamily="18" charset="0"/>
                <a:hlinkClick r:id="rId8"/>
              </a:rPr>
              <a:t>sarah.lynn.smith1@gmail.com</a:t>
            </a:r>
            <a:r>
              <a:rPr lang="en-US" sz="1000">
                <a:latin typeface="Cambria" panose="02040503050406030204" pitchFamily="18" charset="0"/>
              </a:rPr>
              <a:t>.</a:t>
            </a:r>
          </a:p>
          <a:p>
            <a:endParaRPr lang="en-US" sz="1000">
              <a:latin typeface="Cambria" panose="02040503050406030204" pitchFamily="18" charset="0"/>
            </a:endParaRPr>
          </a:p>
          <a:p>
            <a:r>
              <a:rPr lang="en-US" sz="1000" b="1">
                <a:latin typeface="Cambria" panose="02040503050406030204" pitchFamily="18" charset="0"/>
              </a:rPr>
              <a:t>Housekeeper/Nanny/Pet-Sitter:</a:t>
            </a:r>
            <a:r>
              <a:rPr lang="en-US" sz="1000">
                <a:latin typeface="Cambria" panose="02040503050406030204" pitchFamily="18" charset="0"/>
              </a:rPr>
              <a:t> Eunice Omondi </a:t>
            </a:r>
            <a:r>
              <a:rPr lang="en-US" sz="1000" err="1">
                <a:latin typeface="Cambria" panose="02040503050406030204" pitchFamily="18" charset="0"/>
              </a:rPr>
              <a:t>Owiti</a:t>
            </a:r>
            <a:r>
              <a:rPr lang="en-US" sz="1000">
                <a:latin typeface="Cambria" panose="02040503050406030204" pitchFamily="18" charset="0"/>
              </a:rPr>
              <a:t> is available for full-time nanny/housekeeping work starting in early July. She’s a quick learner, a problem-solver, a pro with the iron, and she never passes up a good game of hide-and-seek or a trip to the pool with the kiddos. She's also a great pet-caretaker and dog-walker. Please contact her at +254 721 832 567 or email me (Sarah </a:t>
            </a:r>
            <a:r>
              <a:rPr lang="en-US" sz="1000" err="1">
                <a:latin typeface="Cambria" panose="02040503050406030204" pitchFamily="18" charset="0"/>
              </a:rPr>
              <a:t>Kraegel</a:t>
            </a:r>
            <a:r>
              <a:rPr lang="en-US" sz="1000">
                <a:latin typeface="Cambria" panose="02040503050406030204" pitchFamily="18" charset="0"/>
              </a:rPr>
              <a:t>) at </a:t>
            </a:r>
            <a:r>
              <a:rPr lang="en-US" sz="1000" u="sng">
                <a:latin typeface="Cambria" panose="02040503050406030204" pitchFamily="18" charset="0"/>
                <a:hlinkClick r:id="rId8"/>
              </a:rPr>
              <a:t>sarah.lynn.smith1@gmail.com</a:t>
            </a:r>
            <a:r>
              <a:rPr lang="en-US" sz="1000">
                <a:latin typeface="Cambria" panose="02040503050406030204" pitchFamily="18" charset="0"/>
              </a:rPr>
              <a:t>.</a:t>
            </a:r>
          </a:p>
          <a:p>
            <a:r>
              <a:rPr lang="en-US" sz="1000" b="1">
                <a:latin typeface="Cambria" panose="02040503050406030204" pitchFamily="18" charset="0"/>
              </a:rPr>
              <a:t>Housekeeper</a:t>
            </a:r>
            <a:r>
              <a:rPr lang="en-US" sz="1000" b="1">
                <a:latin typeface="Cambria" panose="02040503050406030204" pitchFamily="18" charset="0"/>
                <a:ea typeface="Cambria" panose="02040503050406030204" pitchFamily="18" charset="0"/>
              </a:rPr>
              <a:t>: </a:t>
            </a:r>
            <a:r>
              <a:rPr lang="en-US" sz="1000" b="0" i="0" err="1">
                <a:solidFill>
                  <a:srgbClr val="000000"/>
                </a:solidFill>
                <a:effectLst/>
                <a:latin typeface="Cambria" panose="02040503050406030204" pitchFamily="18" charset="0"/>
                <a:ea typeface="Cambria" panose="02040503050406030204" pitchFamily="18" charset="0"/>
              </a:rPr>
              <a:t>Phieta</a:t>
            </a:r>
            <a:r>
              <a:rPr lang="en-US" sz="1000" b="0" i="0">
                <a:solidFill>
                  <a:srgbClr val="000000"/>
                </a:solidFill>
                <a:effectLst/>
                <a:latin typeface="Cambria" panose="02040503050406030204" pitchFamily="18" charset="0"/>
                <a:ea typeface="Cambria" panose="02040503050406030204" pitchFamily="18" charset="0"/>
              </a:rPr>
              <a:t> </a:t>
            </a:r>
            <a:r>
              <a:rPr lang="en-US" sz="1000" b="0" i="0" err="1">
                <a:solidFill>
                  <a:srgbClr val="000000"/>
                </a:solidFill>
                <a:effectLst/>
                <a:latin typeface="Cambria" panose="02040503050406030204" pitchFamily="18" charset="0"/>
                <a:ea typeface="Cambria" panose="02040503050406030204" pitchFamily="18" charset="0"/>
              </a:rPr>
              <a:t>King'oo</a:t>
            </a:r>
            <a:r>
              <a:rPr lang="en-US" sz="1000" b="0" i="0">
                <a:solidFill>
                  <a:srgbClr val="000000"/>
                </a:solidFill>
                <a:effectLst/>
                <a:latin typeface="Cambria" panose="02040503050406030204" pitchFamily="18" charset="0"/>
                <a:ea typeface="Cambria" panose="02040503050406030204" pitchFamily="18" charset="0"/>
              </a:rPr>
              <a:t> beautifully managed our busy household for the last 3 yrs.  Cleans, does laundry, shops for groceries, washes fruits/veg, cooks on request, and generally takes care of the many details we miss.  Extremely hard-working and trustworthy, has stayed with our children for a weekend on occasion.  Knows how to get things done, worked for USG families for a decade+.  RSO-cleared.  Ref: Heather </a:t>
            </a:r>
            <a:r>
              <a:rPr lang="en-US" sz="1000" b="0" i="0" err="1">
                <a:solidFill>
                  <a:srgbClr val="000000"/>
                </a:solidFill>
                <a:effectLst/>
                <a:latin typeface="Cambria" panose="02040503050406030204" pitchFamily="18" charset="0"/>
                <a:ea typeface="Cambria" panose="02040503050406030204" pitchFamily="18" charset="0"/>
              </a:rPr>
              <a:t>Schildge</a:t>
            </a:r>
            <a:r>
              <a:rPr lang="en-US" sz="1000" b="0" i="0">
                <a:solidFill>
                  <a:srgbClr val="000000"/>
                </a:solidFill>
                <a:effectLst/>
                <a:latin typeface="Cambria" panose="02040503050406030204" pitchFamily="18" charset="0"/>
                <a:ea typeface="Cambria" panose="02040503050406030204" pitchFamily="18" charset="0"/>
              </a:rPr>
              <a:t>, </a:t>
            </a:r>
            <a:r>
              <a:rPr lang="en-US" sz="1000" b="0" i="0">
                <a:solidFill>
                  <a:srgbClr val="0000FF"/>
                </a:solidFill>
                <a:effectLst/>
                <a:latin typeface="Cambria" panose="02040503050406030204" pitchFamily="18" charset="0"/>
                <a:ea typeface="Cambria" panose="02040503050406030204" pitchFamily="18" charset="0"/>
                <a:hlinkClick r:id="rId9"/>
              </a:rPr>
              <a:t>hschildge@aol.com</a:t>
            </a:r>
            <a:r>
              <a:rPr lang="en-US" sz="1000" b="0" i="0">
                <a:solidFill>
                  <a:srgbClr val="000000"/>
                </a:solidFill>
                <a:effectLst/>
                <a:latin typeface="Cambria" panose="02040503050406030204" pitchFamily="18" charset="0"/>
                <a:ea typeface="Cambria" panose="02040503050406030204" pitchFamily="18" charset="0"/>
              </a:rPr>
              <a:t> or 0746510772 (WhatsApp); contact </a:t>
            </a:r>
            <a:r>
              <a:rPr lang="en-US" sz="1000" b="0" i="0" err="1">
                <a:solidFill>
                  <a:srgbClr val="000000"/>
                </a:solidFill>
                <a:effectLst/>
                <a:latin typeface="Cambria" panose="02040503050406030204" pitchFamily="18" charset="0"/>
                <a:ea typeface="Cambria" panose="02040503050406030204" pitchFamily="18" charset="0"/>
              </a:rPr>
              <a:t>Phieta</a:t>
            </a:r>
            <a:r>
              <a:rPr lang="en-US" sz="1000" b="0" i="0">
                <a:solidFill>
                  <a:srgbClr val="000000"/>
                </a:solidFill>
                <a:effectLst/>
                <a:latin typeface="Cambria" panose="02040503050406030204" pitchFamily="18" charset="0"/>
                <a:ea typeface="Cambria" panose="02040503050406030204" pitchFamily="18" charset="0"/>
              </a:rPr>
              <a:t> directly at 0720405908.  </a:t>
            </a:r>
          </a:p>
          <a:p>
            <a:endParaRPr lang="en-US" sz="1000">
              <a:latin typeface="Cambria" panose="02040503050406030204" pitchFamily="18" charset="0"/>
              <a:ea typeface="Cambria" panose="02040503050406030204" pitchFamily="18" charset="0"/>
            </a:endParaRPr>
          </a:p>
          <a:p>
            <a:pPr defTabSz="914400" eaLnBrk="0" fontAlgn="base" hangingPunct="0">
              <a:spcBef>
                <a:spcPct val="0"/>
              </a:spcBef>
              <a:spcAft>
                <a:spcPct val="0"/>
              </a:spcAft>
            </a:pPr>
            <a:r>
              <a:rPr lang="en-US" sz="1000" b="1">
                <a:latin typeface="Cambria" panose="02040503050406030204" pitchFamily="18" charset="0"/>
              </a:rPr>
              <a:t>Housekeeper/Nanny: </a:t>
            </a:r>
            <a:r>
              <a:rPr lang="en-US" sz="1000">
                <a:latin typeface="Cambria" panose="02040503050406030204" pitchFamily="18" charset="0"/>
              </a:rPr>
              <a:t>Ruth </a:t>
            </a:r>
            <a:r>
              <a:rPr lang="en-US" sz="1000" err="1">
                <a:latin typeface="Cambria" panose="02040503050406030204" pitchFamily="18" charset="0"/>
              </a:rPr>
              <a:t>Njeri</a:t>
            </a:r>
            <a:r>
              <a:rPr lang="en-US" sz="1000">
                <a:latin typeface="Cambria" panose="02040503050406030204" pitchFamily="18" charset="0"/>
              </a:rPr>
              <a:t> is completely trustworthy and incredibly kind-hearted. Has worked for 2 COM families.  Our elementary children adored her. Cleans, does laundry, and irons very well. She was trusted with money for grocery shopping and always had exact change with a receipt.  Can follow a recipe for Western food with some guidance. Makes excellent Kenyan</a:t>
            </a:r>
          </a:p>
          <a:p>
            <a:pPr defTabSz="914400" eaLnBrk="0" fontAlgn="base" hangingPunct="0">
              <a:spcBef>
                <a:spcPct val="0"/>
              </a:spcBef>
              <a:spcAft>
                <a:spcPct val="0"/>
              </a:spcAft>
            </a:pPr>
            <a:r>
              <a:rPr lang="en-US" sz="1000">
                <a:latin typeface="Cambria" panose="02040503050406030204" pitchFamily="18" charset="0"/>
              </a:rPr>
              <a:t>food. RSO Cleared. Good with dogs. </a:t>
            </a:r>
          </a:p>
          <a:p>
            <a:pPr defTabSz="914400" eaLnBrk="0" fontAlgn="base" hangingPunct="0">
              <a:spcBef>
                <a:spcPct val="0"/>
              </a:spcBef>
              <a:spcAft>
                <a:spcPct val="0"/>
              </a:spcAft>
            </a:pPr>
            <a:r>
              <a:rPr lang="en-US" sz="1000">
                <a:latin typeface="Cambria" panose="02040503050406030204" pitchFamily="18" charset="0"/>
              </a:rPr>
              <a:t>Contact her (</a:t>
            </a:r>
            <a:r>
              <a:rPr lang="en-US" sz="1000" err="1">
                <a:latin typeface="Cambria" panose="02040503050406030204" pitchFamily="18" charset="0"/>
              </a:rPr>
              <a:t>whatsapp</a:t>
            </a:r>
            <a:r>
              <a:rPr lang="en-US" sz="1000">
                <a:latin typeface="Cambria" panose="02040503050406030204" pitchFamily="18" charset="0"/>
              </a:rPr>
              <a:t> or call) +254 718 286 521. Ref: Chris Coffey, </a:t>
            </a:r>
            <a:r>
              <a:rPr lang="en-US" sz="1000" u="sng">
                <a:latin typeface="Cambria" panose="02040503050406030204" pitchFamily="18" charset="0"/>
                <a:hlinkClick r:id="rId10"/>
              </a:rPr>
              <a:t>chrisdcoffey9999@gmail.com</a:t>
            </a:r>
            <a:r>
              <a:rPr lang="en-US" sz="1000">
                <a:latin typeface="Cambria" panose="02040503050406030204" pitchFamily="18" charset="0"/>
              </a:rPr>
              <a:t> </a:t>
            </a:r>
          </a:p>
          <a:p>
            <a:pPr defTabSz="914400" eaLnBrk="0" fontAlgn="base" hangingPunct="0">
              <a:spcBef>
                <a:spcPct val="0"/>
              </a:spcBef>
              <a:spcAft>
                <a:spcPct val="0"/>
              </a:spcAft>
            </a:pPr>
            <a:endParaRPr lang="en-US" sz="1000">
              <a:latin typeface="Cambria" panose="02040503050406030204" pitchFamily="18" charset="0"/>
            </a:endParaRPr>
          </a:p>
          <a:p>
            <a:pPr defTabSz="914400" eaLnBrk="0" fontAlgn="base" hangingPunct="0">
              <a:spcBef>
                <a:spcPct val="0"/>
              </a:spcBef>
              <a:spcAft>
                <a:spcPct val="0"/>
              </a:spcAft>
            </a:pPr>
            <a:r>
              <a:rPr lang="en-US" sz="1000" b="1">
                <a:latin typeface="Cambria" panose="02040503050406030204" pitchFamily="18" charset="0"/>
              </a:rPr>
              <a:t>Housekeeper (Part Time): </a:t>
            </a:r>
            <a:r>
              <a:rPr lang="en-US" sz="1000">
                <a:latin typeface="Cambria" panose="02040503050406030204" pitchFamily="18" charset="0"/>
              </a:rPr>
              <a:t>Grace </a:t>
            </a:r>
            <a:r>
              <a:rPr lang="en-US" sz="1000" err="1">
                <a:latin typeface="Cambria" panose="02040503050406030204" pitchFamily="18" charset="0"/>
              </a:rPr>
              <a:t>Njeri</a:t>
            </a:r>
            <a:r>
              <a:rPr lang="en-US" sz="1000">
                <a:latin typeface="Cambria" panose="02040503050406030204" pitchFamily="18" charset="0"/>
              </a:rPr>
              <a:t> is the ultimate low-maintenance, high-performing</a:t>
            </a:r>
          </a:p>
        </p:txBody>
      </p:sp>
      <p:pic>
        <p:nvPicPr>
          <p:cNvPr id="9218" name="Picture 2" descr="Nanny Name Flyer Child Parent, escala humana, hand, human png thumbnail">
            <a:extLst>
              <a:ext uri="{FF2B5EF4-FFF2-40B4-BE49-F238E27FC236}">
                <a16:creationId xmlns:a16="http://schemas.microsoft.com/office/drawing/2014/main" id="{139AD268-118A-4015-A1FA-00295FE0188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3218" y="8605999"/>
            <a:ext cx="309045" cy="56658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ouse illustration, Parent education program Nanny Family God, houses, angle, text png thumbnail">
            <a:extLst>
              <a:ext uri="{FF2B5EF4-FFF2-40B4-BE49-F238E27FC236}">
                <a16:creationId xmlns:a16="http://schemas.microsoft.com/office/drawing/2014/main" id="{1EAF6B12-AE99-4C1F-A830-CD5AF213823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03395" y="8230727"/>
            <a:ext cx="977855" cy="97785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Nanny Child Infant Computer Icons Baby Transport, baby stroller, people, silhouette png thumbnail">
            <a:extLst>
              <a:ext uri="{FF2B5EF4-FFF2-40B4-BE49-F238E27FC236}">
                <a16:creationId xmlns:a16="http://schemas.microsoft.com/office/drawing/2014/main" id="{37A65256-63EC-4F4B-BF88-13A1A869E3F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2192" y="8831258"/>
            <a:ext cx="343733" cy="343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9942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61236" y="886133"/>
            <a:ext cx="2240280" cy="8308651"/>
          </a:xfrm>
          <a:prstGeom prst="rect">
            <a:avLst/>
          </a:prstGeom>
          <a:noFill/>
        </p:spPr>
        <p:txBody>
          <a:bodyPr wrap="square" rtlCol="0">
            <a:noAutofit/>
          </a:bodyPr>
          <a:lstStyle/>
          <a:p>
            <a:pPr lvl="0" defTabSz="914400" eaLnBrk="0" fontAlgn="base" hangingPunct="0">
              <a:spcBef>
                <a:spcPct val="0"/>
              </a:spcBef>
              <a:spcAft>
                <a:spcPct val="0"/>
              </a:spcAft>
              <a:defRPr/>
            </a:pPr>
            <a:r>
              <a:rPr lang="en-US" altLang="en-US" sz="1400" b="1">
                <a:solidFill>
                  <a:srgbClr val="003366"/>
                </a:solidFill>
                <a:latin typeface="Cambria" panose="02040503050406030204" pitchFamily="18" charset="0"/>
              </a:rPr>
              <a:t>DOMESTIC EMPLOYEES</a:t>
            </a:r>
          </a:p>
          <a:p>
            <a:pPr lvl="0" defTabSz="914400" eaLnBrk="0" fontAlgn="base" hangingPunct="0">
              <a:spcBef>
                <a:spcPct val="0"/>
              </a:spcBef>
              <a:spcAft>
                <a:spcPct val="0"/>
              </a:spcAft>
              <a:defRPr/>
            </a:pPr>
            <a:r>
              <a:rPr lang="en-US" altLang="en-US" sz="1400" b="1">
                <a:solidFill>
                  <a:srgbClr val="003366"/>
                </a:solidFill>
                <a:latin typeface="Cambria" panose="02040503050406030204" pitchFamily="18" charset="0"/>
              </a:rPr>
              <a:t>(CONT.)</a:t>
            </a:r>
          </a:p>
        </p:txBody>
      </p:sp>
      <p:sp>
        <p:nvSpPr>
          <p:cNvPr id="8" name="Rectangle 7"/>
          <p:cNvSpPr/>
          <p:nvPr/>
        </p:nvSpPr>
        <p:spPr>
          <a:xfrm>
            <a:off x="2748942" y="880856"/>
            <a:ext cx="2235448" cy="8390119"/>
          </a:xfrm>
          <a:prstGeom prst="rect">
            <a:avLst/>
          </a:prstGeom>
        </p:spPr>
        <p:txBody>
          <a:bodyPr wrap="square">
            <a:noAutofit/>
          </a:bodyPr>
          <a:lstStyle/>
          <a:p>
            <a:endParaRPr lang="en-US" sz="1000">
              <a:latin typeface="Cambria" panose="02040503050406030204" pitchFamily="18" charset="0"/>
            </a:endParaRPr>
          </a:p>
        </p:txBody>
      </p:sp>
      <p:sp>
        <p:nvSpPr>
          <p:cNvPr id="9" name="Rectangle 8"/>
          <p:cNvSpPr/>
          <p:nvPr/>
        </p:nvSpPr>
        <p:spPr>
          <a:xfrm>
            <a:off x="461236" y="1380477"/>
            <a:ext cx="2240280" cy="8580789"/>
          </a:xfrm>
          <a:prstGeom prst="rect">
            <a:avLst/>
          </a:prstGeom>
        </p:spPr>
        <p:txBody>
          <a:bodyPr>
            <a:noAutofit/>
          </a:bodyPr>
          <a:lstStyle/>
          <a:p>
            <a:pPr defTabSz="914400" eaLnBrk="0" fontAlgn="base" hangingPunct="0">
              <a:spcBef>
                <a:spcPct val="0"/>
              </a:spcBef>
              <a:spcAft>
                <a:spcPct val="0"/>
              </a:spcAft>
              <a:defRPr/>
            </a:pPr>
            <a:endParaRPr lang="en-US" sz="1000" b="1">
              <a:latin typeface="Cambria" panose="02040503050406030204" pitchFamily="18" charset="0"/>
            </a:endParaRPr>
          </a:p>
          <a:p>
            <a:pPr defTabSz="914400" eaLnBrk="0" fontAlgn="base" hangingPunct="0">
              <a:spcBef>
                <a:spcPct val="0"/>
              </a:spcBef>
              <a:spcAft>
                <a:spcPct val="0"/>
              </a:spcAft>
              <a:defRPr/>
            </a:pPr>
            <a:endParaRPr lang="en-US" sz="1000">
              <a:solidFill>
                <a:prstClr val="black"/>
              </a:solidFill>
              <a:latin typeface="Cambria" panose="02040503050406030204" pitchFamily="18" charset="0"/>
            </a:endParaRPr>
          </a:p>
          <a:p>
            <a:pPr defTabSz="914400" eaLnBrk="0" fontAlgn="base" hangingPunct="0">
              <a:spcBef>
                <a:spcPct val="0"/>
              </a:spcBef>
              <a:spcAft>
                <a:spcPct val="0"/>
              </a:spcAft>
            </a:pPr>
            <a:endParaRPr lang="en-US" sz="1000" b="1">
              <a:latin typeface="Cambria" panose="02040503050406030204" pitchFamily="18" charset="0"/>
            </a:endParaRPr>
          </a:p>
          <a:p>
            <a:pPr defTabSz="914400" eaLnBrk="0" fontAlgn="base" hangingPunct="0">
              <a:spcBef>
                <a:spcPct val="0"/>
              </a:spcBef>
              <a:spcAft>
                <a:spcPct val="0"/>
              </a:spcAft>
              <a:defRPr/>
            </a:pPr>
            <a:endParaRPr lang="en-US" altLang="en-US" sz="1000">
              <a:solidFill>
                <a:srgbClr val="000000"/>
              </a:solidFill>
              <a:latin typeface="Cambria" panose="02040503050406030204" pitchFamily="18" charset="0"/>
            </a:endParaRPr>
          </a:p>
        </p:txBody>
      </p:sp>
      <p:sp>
        <p:nvSpPr>
          <p:cNvPr id="10" name="Text Box 12">
            <a:extLst>
              <a:ext uri="{FF2B5EF4-FFF2-40B4-BE49-F238E27FC236}">
                <a16:creationId xmlns:a16="http://schemas.microsoft.com/office/drawing/2014/main" id="{F8EF0D0F-D129-4380-BCB3-FB8AC8BC29F5}"/>
              </a:ext>
            </a:extLst>
          </p:cNvPr>
          <p:cNvSpPr txBox="1">
            <a:spLocks noChangeArrowheads="1"/>
          </p:cNvSpPr>
          <p:nvPr/>
        </p:nvSpPr>
        <p:spPr bwMode="auto">
          <a:xfrm>
            <a:off x="457200" y="935368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FFFFFF"/>
                </a:solidFill>
                <a:effectLst/>
                <a:latin typeface="Times New Roman" panose="02020603050405020304" pitchFamily="18" charset="0"/>
              </a:rPr>
              <a:t>23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Text Box 2">
            <a:extLst>
              <a:ext uri="{FF2B5EF4-FFF2-40B4-BE49-F238E27FC236}">
                <a16:creationId xmlns:a16="http://schemas.microsoft.com/office/drawing/2014/main" id="{8966A517-270D-4A2F-B0D7-0B2E0084145B}"/>
              </a:ext>
            </a:extLst>
          </p:cNvPr>
          <p:cNvSpPr txBox="1">
            <a:spLocks noChangeArrowheads="1"/>
          </p:cNvSpPr>
          <p:nvPr/>
        </p:nvSpPr>
        <p:spPr bwMode="auto">
          <a:xfrm>
            <a:off x="448536" y="420664"/>
            <a:ext cx="6858793" cy="494344"/>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520">
                <a:solidFill>
                  <a:srgbClr val="FFFFFF"/>
                </a:solidFill>
                <a:latin typeface="Cambria" panose="02040503050406030204" pitchFamily="18" charset="0"/>
                <a:ea typeface="Cambria" panose="02040503050406030204" pitchFamily="18" charset="0"/>
              </a:rPr>
              <a:t>CLASSIFIEDS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TextBox 11">
            <a:extLst>
              <a:ext uri="{FF2B5EF4-FFF2-40B4-BE49-F238E27FC236}">
                <a16:creationId xmlns:a16="http://schemas.microsoft.com/office/drawing/2014/main" id="{C409CB90-D2F2-354E-AC1B-00E58785EA3D}"/>
              </a:ext>
            </a:extLst>
          </p:cNvPr>
          <p:cNvSpPr txBox="1"/>
          <p:nvPr/>
        </p:nvSpPr>
        <p:spPr>
          <a:xfrm>
            <a:off x="4997089" y="950952"/>
            <a:ext cx="2310239" cy="8309682"/>
          </a:xfrm>
          <a:prstGeom prst="rect">
            <a:avLst/>
          </a:prstGeom>
          <a:noFill/>
        </p:spPr>
        <p:txBody>
          <a:bodyPr wrap="square" rtlCol="0">
            <a:noAutofit/>
          </a:bodyPr>
          <a:lstStyle/>
          <a:p>
            <a:r>
              <a:rPr lang="en-US" sz="1000">
                <a:latin typeface="Cambria" panose="02040503050406030204" pitchFamily="18" charset="0"/>
              </a:rPr>
              <a:t>and with COM families for almost 2</a:t>
            </a:r>
          </a:p>
          <a:p>
            <a:r>
              <a:rPr lang="en-US" sz="1000">
                <a:latin typeface="Cambria" panose="02040503050406030204" pitchFamily="18" charset="0"/>
              </a:rPr>
              <a:t>decades.  Has a wonderful dry wit and does a great job of taking care of things around the house. Very on top of things, but also receptive to suggestions/ requests. Cautious about all things COVID, and has been live-in since we returned from AD. Josephine is available live-in or -out beginning in March. Reach Josephine at 0723 371 760. Ref: Amanda Robertson 0728 510 652 and </a:t>
            </a:r>
            <a:r>
              <a:rPr lang="en-US" sz="1000">
                <a:latin typeface="Cambria" panose="02040503050406030204" pitchFamily="18" charset="0"/>
                <a:hlinkClick r:id="rId2"/>
              </a:rPr>
              <a:t>arobertson80@gmail.com</a:t>
            </a:r>
            <a:r>
              <a:rPr lang="en-US" sz="1000">
                <a:latin typeface="Cambria" panose="02040503050406030204" pitchFamily="18" charset="0"/>
              </a:rPr>
              <a:t>.  </a:t>
            </a:r>
          </a:p>
          <a:p>
            <a:endParaRPr lang="en-US" sz="1000">
              <a:latin typeface="Cambria" panose="02040503050406030204" pitchFamily="18" charset="0"/>
            </a:endParaRPr>
          </a:p>
          <a:p>
            <a:r>
              <a:rPr lang="en-US" sz="1000" b="1">
                <a:latin typeface="Cambria" panose="02040503050406030204" pitchFamily="18" charset="0"/>
              </a:rPr>
              <a:t>Nanny/Housekeeper:  </a:t>
            </a:r>
            <a:r>
              <a:rPr lang="en-US" sz="1000">
                <a:latin typeface="Cambria" panose="02040503050406030204" pitchFamily="18" charset="0"/>
              </a:rPr>
              <a:t>Sheila </a:t>
            </a:r>
            <a:r>
              <a:rPr lang="en-US" sz="1000" err="1">
                <a:latin typeface="Cambria" panose="02040503050406030204" pitchFamily="18" charset="0"/>
              </a:rPr>
              <a:t>Kaleha</a:t>
            </a:r>
            <a:r>
              <a:rPr lang="en-US" sz="1000">
                <a:latin typeface="Cambria" panose="02040503050406030204" pitchFamily="18" charset="0"/>
              </a:rPr>
              <a:t> was a wonderful nanny to our 4yr old boy for 2 years. She kept our house clean, cooked excellent meals, and was great with our 75lb dog. She is honest, fun, hardworking, and an all-around special person. She has worked for USG families for 8 years and Indian families before that. She is RSO cleared, available full time. Contact Sheila at +254 713-215-800 (also on </a:t>
            </a:r>
            <a:r>
              <a:rPr lang="en-US" sz="1000" err="1">
                <a:latin typeface="Cambria" panose="02040503050406030204" pitchFamily="18" charset="0"/>
              </a:rPr>
              <a:t>whatsapp</a:t>
            </a:r>
            <a:r>
              <a:rPr lang="en-US" sz="1000">
                <a:latin typeface="Cambria" panose="02040503050406030204" pitchFamily="18" charset="0"/>
              </a:rPr>
              <a:t>). Reference, Maria Lantz, </a:t>
            </a:r>
            <a:r>
              <a:rPr lang="en-US" sz="1000">
                <a:latin typeface="Cambria" panose="02040503050406030204" pitchFamily="18" charset="0"/>
                <a:hlinkClick r:id="rId3"/>
              </a:rPr>
              <a:t>maria.placht@gmail.com</a:t>
            </a:r>
            <a:r>
              <a:rPr lang="en-US" sz="1000">
                <a:latin typeface="Cambria" panose="02040503050406030204" pitchFamily="18" charset="0"/>
              </a:rPr>
              <a:t>; 202-725-2038.</a:t>
            </a:r>
          </a:p>
          <a:p>
            <a:endParaRPr lang="en-US" sz="1000" b="1">
              <a:latin typeface="Cambria" panose="02040503050406030204" pitchFamily="18" charset="0"/>
            </a:endParaRPr>
          </a:p>
          <a:p>
            <a:r>
              <a:rPr lang="en-US" sz="1000" b="1">
                <a:latin typeface="Cambria" panose="02040503050406030204" pitchFamily="18" charset="0"/>
              </a:rPr>
              <a:t>Nanny/Housekeeper: </a:t>
            </a:r>
            <a:r>
              <a:rPr lang="en-US" sz="1000">
                <a:latin typeface="Cambria" panose="02040503050406030204" pitchFamily="18" charset="0"/>
              </a:rPr>
              <a:t>Teresia (“Terry”) Wairimu is the best nanny ever! Far exceeded our expectations and made a lifelong impact to our home and lives of our children. Self-motivated, reliable, innovative, and warm. She helped our 2-yr old learn her letters &amp; numbers, toilet train and how to compete daily tasks around the house.  She is EXCELLENT with our older children as well. Terry is an exemplary employee who gives her best and is passionate about her work. Contact Terry, 0722989518. Reference,  Michelle Perkins, </a:t>
            </a:r>
            <a:r>
              <a:rPr lang="en-US" sz="1000" u="sng">
                <a:latin typeface="Cambria" panose="02040503050406030204" pitchFamily="18" charset="0"/>
                <a:hlinkClick r:id="rId4"/>
              </a:rPr>
              <a:t>msdickson84@gmail.com</a:t>
            </a:r>
            <a:r>
              <a:rPr lang="en-US" sz="1000">
                <a:latin typeface="Cambria" panose="02040503050406030204" pitchFamily="18" charset="0"/>
              </a:rPr>
              <a:t>. </a:t>
            </a:r>
          </a:p>
          <a:p>
            <a:endParaRPr lang="en-US" sz="1000">
              <a:latin typeface="Cambria" panose="02040503050406030204" pitchFamily="18" charset="0"/>
            </a:endParaRPr>
          </a:p>
          <a:p>
            <a:r>
              <a:rPr lang="en-US" sz="1000" b="1">
                <a:solidFill>
                  <a:prstClr val="black"/>
                </a:solidFill>
                <a:latin typeface="Cambria" panose="02040503050406030204" pitchFamily="18" charset="0"/>
              </a:rPr>
              <a:t>Housekeeper: </a:t>
            </a:r>
            <a:r>
              <a:rPr lang="en-US" sz="1000">
                <a:solidFill>
                  <a:prstClr val="black"/>
                </a:solidFill>
                <a:latin typeface="Cambria" panose="02040503050406030204" pitchFamily="18" charset="0"/>
              </a:rPr>
              <a:t>Miriam </a:t>
            </a:r>
            <a:r>
              <a:rPr lang="en-US" sz="1000" err="1">
                <a:solidFill>
                  <a:prstClr val="black"/>
                </a:solidFill>
                <a:latin typeface="Cambria" panose="02040503050406030204" pitchFamily="18" charset="0"/>
              </a:rPr>
              <a:t>Amisi</a:t>
            </a:r>
            <a:r>
              <a:rPr lang="en-US" sz="1000">
                <a:solidFill>
                  <a:prstClr val="black"/>
                </a:solidFill>
                <a:latin typeface="Cambria" panose="02040503050406030204" pitchFamily="18" charset="0"/>
              </a:rPr>
              <a:t> is honest, reliable, hardworking and conscientious. Worked for us from 01/2015 – 01/17.  Very accommodating, and amazing cleaning.  She kept our house</a:t>
            </a:r>
            <a:endParaRPr lang="en-US" sz="1000" b="1">
              <a:latin typeface="Cambria" panose="02040503050406030204" pitchFamily="18" charset="0"/>
            </a:endParaRPr>
          </a:p>
          <a:p>
            <a:r>
              <a:rPr lang="en-US" sz="1000">
                <a:solidFill>
                  <a:prstClr val="black"/>
                </a:solidFill>
                <a:latin typeface="Cambria" panose="02040503050406030204" pitchFamily="18" charset="0"/>
              </a:rPr>
              <a:t>sparkling, did some shopping, and all food prep. Can cook and will follow a recipe, but willing and eager to learn</a:t>
            </a:r>
            <a:endParaRPr lang="en-US" sz="1000" b="1">
              <a:solidFill>
                <a:prstClr val="black"/>
              </a:solidFill>
              <a:latin typeface="Cambria" panose="02040503050406030204" pitchFamily="18" charset="0"/>
            </a:endParaRPr>
          </a:p>
        </p:txBody>
      </p:sp>
      <p:sp>
        <p:nvSpPr>
          <p:cNvPr id="13" name="TextBox 12">
            <a:extLst>
              <a:ext uri="{FF2B5EF4-FFF2-40B4-BE49-F238E27FC236}">
                <a16:creationId xmlns:a16="http://schemas.microsoft.com/office/drawing/2014/main" id="{1859ADFE-24A8-1C4A-AA85-EF535A39E4FF}"/>
              </a:ext>
            </a:extLst>
          </p:cNvPr>
          <p:cNvSpPr txBox="1"/>
          <p:nvPr/>
        </p:nvSpPr>
        <p:spPr>
          <a:xfrm>
            <a:off x="2701516" y="962918"/>
            <a:ext cx="2282874" cy="8373020"/>
          </a:xfrm>
          <a:prstGeom prst="rect">
            <a:avLst/>
          </a:prstGeom>
          <a:noFill/>
        </p:spPr>
        <p:txBody>
          <a:bodyPr wrap="square" rtlCol="0">
            <a:noAutofit/>
          </a:bodyPr>
          <a:lstStyle/>
          <a:p>
            <a:endParaRPr lang="en-US" sz="1000" b="1">
              <a:solidFill>
                <a:srgbClr val="0432FF"/>
              </a:solidFill>
              <a:latin typeface="Cambria" panose="02040503050406030204" pitchFamily="18" charset="0"/>
            </a:endParaRPr>
          </a:p>
          <a:p>
            <a:r>
              <a:rPr lang="en-US" sz="1000" b="1">
                <a:latin typeface="Cambria" panose="02040503050406030204" pitchFamily="18" charset="0"/>
              </a:rPr>
              <a:t>Housekeeper/Nanny/Cook:</a:t>
            </a:r>
            <a:r>
              <a:rPr lang="en-US" sz="1000">
                <a:latin typeface="Cambria" panose="02040503050406030204" pitchFamily="18" charset="0"/>
              </a:rPr>
              <a:t> Trustworthy &amp; happy house help! Catherine </a:t>
            </a:r>
            <a:r>
              <a:rPr lang="en-US" sz="1000" err="1">
                <a:latin typeface="Cambria" panose="02040503050406030204" pitchFamily="18" charset="0"/>
              </a:rPr>
              <a:t>Thanga</a:t>
            </a:r>
            <a:r>
              <a:rPr lang="en-US" sz="1000">
                <a:latin typeface="Cambria" panose="02040503050406030204" pitchFamily="18" charset="0"/>
              </a:rPr>
              <a:t> has 22 </a:t>
            </a:r>
            <a:r>
              <a:rPr lang="en-US" sz="1000" err="1">
                <a:latin typeface="Cambria" panose="02040503050406030204" pitchFamily="18" charset="0"/>
              </a:rPr>
              <a:t>yrs</a:t>
            </a:r>
            <a:r>
              <a:rPr lang="en-US" sz="1000">
                <a:latin typeface="Cambria" panose="02040503050406030204" pitchFamily="18" charset="0"/>
              </a:rPr>
              <a:t> with COM families. We’ve employed</a:t>
            </a:r>
            <a:endParaRPr lang="en-US" sz="1000" b="1">
              <a:latin typeface="Cambria" panose="02040503050406030204" pitchFamily="18" charset="0"/>
            </a:endParaRPr>
          </a:p>
          <a:p>
            <a:r>
              <a:rPr lang="en-US" sz="1000">
                <a:latin typeface="Cambria" panose="02040503050406030204" pitchFamily="18" charset="0"/>
              </a:rPr>
              <a:t>Catherine for 3 </a:t>
            </a:r>
            <a:r>
              <a:rPr lang="en-US" sz="1000" err="1">
                <a:latin typeface="Cambria" panose="02040503050406030204" pitchFamily="18" charset="0"/>
              </a:rPr>
              <a:t>yrs</a:t>
            </a:r>
            <a:r>
              <a:rPr lang="en-US" sz="1000">
                <a:latin typeface="Cambria" panose="02040503050406030204" pitchFamily="18" charset="0"/>
              </a:rPr>
              <a:t> &amp; trust her character; she is part of our family. Wonderful with kids for babysitting, helps them stay on task for school, </a:t>
            </a:r>
            <a:endParaRPr lang="en-US" sz="1000" b="1">
              <a:latin typeface="Cambria" panose="02040503050406030204" pitchFamily="18" charset="0"/>
            </a:endParaRPr>
          </a:p>
          <a:p>
            <a:r>
              <a:rPr lang="en-US" sz="1000">
                <a:latin typeface="Cambria" panose="02040503050406030204" pitchFamily="18" charset="0"/>
              </a:rPr>
              <a:t>helps with animals, food prep &amp; recipes, too. Worked with Americans for a long time so she understands the culture. RSO badged, live-out. Available July 2021. Contact Catherine, 0723353465. Reference, Susan </a:t>
            </a:r>
            <a:r>
              <a:rPr lang="en-US" sz="1000" err="1">
                <a:latin typeface="Cambria" panose="02040503050406030204" pitchFamily="18" charset="0"/>
              </a:rPr>
              <a:t>Munz</a:t>
            </a:r>
            <a:r>
              <a:rPr lang="en-US" sz="1000">
                <a:latin typeface="Cambria" panose="02040503050406030204" pitchFamily="18" charset="0"/>
              </a:rPr>
              <a:t>, 0711893238.</a:t>
            </a:r>
          </a:p>
          <a:p>
            <a:endParaRPr lang="en-US" sz="1000">
              <a:latin typeface="Cambria" panose="02040503050406030204" pitchFamily="18" charset="0"/>
            </a:endParaRPr>
          </a:p>
          <a:p>
            <a:r>
              <a:rPr lang="en-US" sz="1000" b="1">
                <a:latin typeface="Cambria" panose="02040503050406030204" pitchFamily="18" charset="0"/>
              </a:rPr>
              <a:t>Housekeeper:</a:t>
            </a:r>
            <a:r>
              <a:rPr lang="en-US" sz="1000">
                <a:latin typeface="Cambria" panose="02040503050406030204" pitchFamily="18" charset="0"/>
              </a:rPr>
              <a:t> Dorine </a:t>
            </a:r>
            <a:r>
              <a:rPr lang="en-US" sz="1000" err="1">
                <a:latin typeface="Cambria" panose="02040503050406030204" pitchFamily="18" charset="0"/>
              </a:rPr>
              <a:t>Ragot</a:t>
            </a:r>
            <a:r>
              <a:rPr lang="en-US" sz="1000">
                <a:latin typeface="Cambria" panose="02040503050406030204" pitchFamily="18" charset="0"/>
              </a:rPr>
              <a:t> has provided house care services for us since last yr. She has been employed by Embassy personnel for many years; highly recommended by families. She has an outstanding work ethic; goes above and beyond. She is </a:t>
            </a:r>
            <a:endParaRPr lang="en-US" sz="1000" b="1">
              <a:latin typeface="Cambria" panose="02040503050406030204" pitchFamily="18" charset="0"/>
            </a:endParaRPr>
          </a:p>
          <a:p>
            <a:r>
              <a:rPr lang="en-US" sz="1000">
                <a:latin typeface="Cambria" panose="02040503050406030204" pitchFamily="18" charset="0"/>
              </a:rPr>
              <a:t>trustworthy, attentive, and reliable. Her duties/responsibilities includes sweep/mop, laundry, and upkeep of rooms. Available days are Mon– Thur. She can be contact at: 0729079343. Ref. Keith </a:t>
            </a:r>
            <a:r>
              <a:rPr lang="en-US" sz="1000" err="1">
                <a:latin typeface="Cambria" panose="02040503050406030204" pitchFamily="18" charset="0"/>
              </a:rPr>
              <a:t>Eblamo</a:t>
            </a:r>
            <a:r>
              <a:rPr lang="en-US" sz="1000">
                <a:latin typeface="Cambria" panose="02040503050406030204" pitchFamily="18" charset="0"/>
              </a:rPr>
              <a:t>, </a:t>
            </a:r>
            <a:r>
              <a:rPr lang="en-US" sz="1000">
                <a:latin typeface="Cambria" panose="02040503050406030204" pitchFamily="18" charset="0"/>
                <a:hlinkClick r:id="rId5"/>
              </a:rPr>
              <a:t>keith.eblamo@yahoo.com</a:t>
            </a:r>
            <a:r>
              <a:rPr lang="en-US" sz="1000">
                <a:latin typeface="Cambria" panose="02040503050406030204" pitchFamily="18" charset="0"/>
              </a:rPr>
              <a:t>.</a:t>
            </a:r>
          </a:p>
          <a:p>
            <a:endParaRPr lang="en-US" sz="1000">
              <a:latin typeface="Cambria" panose="02040503050406030204" pitchFamily="18" charset="0"/>
            </a:endParaRPr>
          </a:p>
          <a:p>
            <a:r>
              <a:rPr lang="en-US" sz="1000" b="1">
                <a:latin typeface="Cambria" panose="02040503050406030204" pitchFamily="18" charset="0"/>
              </a:rPr>
              <a:t>Housekeeper/Cook/Nanny:</a:t>
            </a:r>
            <a:r>
              <a:rPr lang="en-US" sz="1000">
                <a:latin typeface="Cambria" panose="02040503050406030204" pitchFamily="18" charset="0"/>
              </a:rPr>
              <a:t> </a:t>
            </a:r>
            <a:r>
              <a:rPr lang="en-US" sz="1000" err="1">
                <a:latin typeface="Cambria" panose="02040503050406030204" pitchFamily="18" charset="0"/>
              </a:rPr>
              <a:t>Winny</a:t>
            </a:r>
            <a:r>
              <a:rPr lang="en-US" sz="1000">
                <a:latin typeface="Cambria" panose="02040503050406030204" pitchFamily="18" charset="0"/>
              </a:rPr>
              <a:t> </a:t>
            </a:r>
            <a:r>
              <a:rPr lang="en-US" sz="1000" err="1">
                <a:latin typeface="Cambria" panose="02040503050406030204" pitchFamily="18" charset="0"/>
              </a:rPr>
              <a:t>Chonelwa</a:t>
            </a:r>
            <a:r>
              <a:rPr lang="en-US" sz="1000">
                <a:latin typeface="Cambria" panose="02040503050406030204" pitchFamily="18" charset="0"/>
              </a:rPr>
              <a:t> is a hard-working, honest, caring and professional domestic employee available immediately for fulltime or part-time work. Recently worked for a COM </a:t>
            </a:r>
            <a:endParaRPr lang="en-US" sz="1000" b="1">
              <a:latin typeface="Cambria" panose="02040503050406030204" pitchFamily="18" charset="0"/>
            </a:endParaRPr>
          </a:p>
          <a:p>
            <a:r>
              <a:rPr lang="en-US" sz="1000">
                <a:latin typeface="Cambria" panose="02040503050406030204" pitchFamily="18" charset="0"/>
              </a:rPr>
              <a:t>family who relocated, meticulously</a:t>
            </a:r>
          </a:p>
          <a:p>
            <a:r>
              <a:rPr lang="en-US" sz="1000">
                <a:latin typeface="Cambria" panose="02040503050406030204" pitchFamily="18" charset="0"/>
              </a:rPr>
              <a:t>maintaining a large home and performing a wide range of cooking duties including minor grocery shopping. Dedicated and willing to live in if required. Contact </a:t>
            </a:r>
            <a:r>
              <a:rPr lang="en-US" sz="1000" err="1">
                <a:latin typeface="Cambria" panose="02040503050406030204" pitchFamily="18" charset="0"/>
              </a:rPr>
              <a:t>Winny</a:t>
            </a:r>
            <a:r>
              <a:rPr lang="en-US" sz="1000">
                <a:latin typeface="Cambria" panose="02040503050406030204" pitchFamily="18" charset="0"/>
              </a:rPr>
              <a:t>, </a:t>
            </a:r>
            <a:br>
              <a:rPr lang="en-US" sz="1000">
                <a:latin typeface="Cambria" panose="02040503050406030204" pitchFamily="18" charset="0"/>
              </a:rPr>
            </a:br>
            <a:r>
              <a:rPr lang="en-US" sz="1000">
                <a:latin typeface="Cambria" panose="02040503050406030204" pitchFamily="18" charset="0"/>
              </a:rPr>
              <a:t>+254714144706 (she can provide professional reference letter from last employer); personal reference Jon Foster, </a:t>
            </a:r>
            <a:r>
              <a:rPr lang="en-US" sz="1000" u="sng">
                <a:latin typeface="Cambria" panose="02040503050406030204" pitchFamily="18" charset="0"/>
                <a:hlinkClick r:id="rId6"/>
              </a:rPr>
              <a:t>fosterusmc@hotmail.com</a:t>
            </a:r>
            <a:r>
              <a:rPr lang="en-US" sz="1000">
                <a:latin typeface="Cambria" panose="02040503050406030204" pitchFamily="18" charset="0"/>
              </a:rPr>
              <a:t>.  </a:t>
            </a:r>
          </a:p>
          <a:p>
            <a:endParaRPr lang="en-US" sz="1000">
              <a:solidFill>
                <a:srgbClr val="0462C1"/>
              </a:solidFill>
              <a:latin typeface="Cambria" panose="02040503050406030204" pitchFamily="18" charset="0"/>
            </a:endParaRPr>
          </a:p>
          <a:p>
            <a:r>
              <a:rPr lang="en-US" sz="1000" b="1">
                <a:latin typeface="Cambria" panose="02040503050406030204" pitchFamily="18" charset="0"/>
              </a:rPr>
              <a:t>Nanny/Housekeeper:</a:t>
            </a:r>
            <a:r>
              <a:rPr lang="en-US" sz="1000">
                <a:latin typeface="Cambria" panose="02040503050406030204" pitchFamily="18" charset="0"/>
              </a:rPr>
              <a:t>  Josephine </a:t>
            </a:r>
            <a:r>
              <a:rPr lang="en-US" sz="1000" err="1">
                <a:latin typeface="Cambria" panose="02040503050406030204" pitchFamily="18" charset="0"/>
              </a:rPr>
              <a:t>Ayuma</a:t>
            </a:r>
            <a:r>
              <a:rPr lang="en-US" sz="1000">
                <a:latin typeface="Cambria" panose="02040503050406030204" pitchFamily="18" charset="0"/>
              </a:rPr>
              <a:t> has worked with us for a year</a:t>
            </a:r>
            <a:endParaRPr lang="en-US" sz="1000" b="1">
              <a:latin typeface="Cambria" panose="02040503050406030204" pitchFamily="18" charset="0"/>
            </a:endParaRPr>
          </a:p>
        </p:txBody>
      </p:sp>
      <p:sp>
        <p:nvSpPr>
          <p:cNvPr id="14" name="TextBox 13">
            <a:extLst>
              <a:ext uri="{FF2B5EF4-FFF2-40B4-BE49-F238E27FC236}">
                <a16:creationId xmlns:a16="http://schemas.microsoft.com/office/drawing/2014/main" id="{3135228A-A7D2-5940-B458-7D13C61A14DF}"/>
              </a:ext>
            </a:extLst>
          </p:cNvPr>
          <p:cNvSpPr txBox="1"/>
          <p:nvPr/>
        </p:nvSpPr>
        <p:spPr>
          <a:xfrm>
            <a:off x="448535" y="1380027"/>
            <a:ext cx="2265679" cy="7955911"/>
          </a:xfrm>
          <a:prstGeom prst="rect">
            <a:avLst/>
          </a:prstGeom>
          <a:noFill/>
        </p:spPr>
        <p:txBody>
          <a:bodyPr wrap="square" rtlCol="0">
            <a:noAutofit/>
          </a:bodyPr>
          <a:lstStyle/>
          <a:p>
            <a:pPr defTabSz="914400" eaLnBrk="0" fontAlgn="base" hangingPunct="0">
              <a:spcBef>
                <a:spcPct val="0"/>
              </a:spcBef>
              <a:spcAft>
                <a:spcPct val="0"/>
              </a:spcAft>
            </a:pPr>
            <a:r>
              <a:rPr lang="en-US" sz="1000">
                <a:latin typeface="Cambria" panose="02040503050406030204" pitchFamily="18" charset="0"/>
              </a:rPr>
              <a:t>housekeeper. Takes care of all of our inside cleaning needs, laundry/ironing, and wonderful with pet care. Organizes vegetable delivery from local markets and manages other admin tasks as requested. Extremely trustworthy &amp; reliable– watches our dogs when we go away. Prefers work in Spring Valley/</a:t>
            </a:r>
            <a:r>
              <a:rPr lang="en-US" sz="1000" err="1">
                <a:latin typeface="Cambria" panose="02040503050406030204" pitchFamily="18" charset="0"/>
              </a:rPr>
              <a:t>Shanzu</a:t>
            </a:r>
            <a:r>
              <a:rPr lang="en-US" sz="1000">
                <a:latin typeface="Cambria" panose="02040503050406030204" pitchFamily="18" charset="0"/>
              </a:rPr>
              <a:t> area; available Tues/Thur. RSO cleared. Reach her at 0726 997 140. Ref: Jennifer Wilson</a:t>
            </a:r>
          </a:p>
          <a:p>
            <a:pPr defTabSz="914400" eaLnBrk="0" fontAlgn="base" hangingPunct="0">
              <a:spcBef>
                <a:spcPct val="0"/>
              </a:spcBef>
              <a:spcAft>
                <a:spcPct val="0"/>
              </a:spcAft>
            </a:pPr>
            <a:r>
              <a:rPr lang="en-US" sz="1000" u="sng">
                <a:latin typeface="Cambria" panose="02040503050406030204" pitchFamily="18" charset="0"/>
                <a:hlinkClick r:id="rId7"/>
              </a:rPr>
              <a:t>gdcollierwilson@gmail.com</a:t>
            </a:r>
            <a:r>
              <a:rPr lang="en-US" sz="1000">
                <a:latin typeface="Cambria" panose="02040503050406030204" pitchFamily="18" charset="0"/>
              </a:rPr>
              <a:t>.</a:t>
            </a:r>
          </a:p>
          <a:p>
            <a:pPr defTabSz="914400" eaLnBrk="0" fontAlgn="base" hangingPunct="0">
              <a:spcBef>
                <a:spcPct val="0"/>
              </a:spcBef>
              <a:spcAft>
                <a:spcPct val="0"/>
              </a:spcAft>
            </a:pPr>
            <a:endParaRPr lang="en-US" sz="1000">
              <a:latin typeface="Cambria" panose="02040503050406030204" pitchFamily="18" charset="0"/>
            </a:endParaRPr>
          </a:p>
          <a:p>
            <a:r>
              <a:rPr lang="en-US" sz="1000" b="1">
                <a:latin typeface="Cambria" panose="02040503050406030204" pitchFamily="18" charset="0"/>
              </a:rPr>
              <a:t>Housekeeper:</a:t>
            </a:r>
            <a:r>
              <a:rPr lang="en-US" sz="1000">
                <a:latin typeface="Cambria" panose="02040503050406030204" pitchFamily="18" charset="0"/>
              </a:rPr>
              <a:t> Agnes </a:t>
            </a:r>
            <a:r>
              <a:rPr lang="en-US" sz="1000" err="1">
                <a:latin typeface="Cambria" panose="02040503050406030204" pitchFamily="18" charset="0"/>
              </a:rPr>
              <a:t>Nambuye</a:t>
            </a:r>
            <a:r>
              <a:rPr lang="en-US" sz="1000">
                <a:latin typeface="Cambria" panose="02040503050406030204" pitchFamily="18" charset="0"/>
              </a:rPr>
              <a:t> </a:t>
            </a:r>
            <a:r>
              <a:rPr lang="en-US" sz="1000" err="1">
                <a:latin typeface="Cambria" panose="02040503050406030204" pitchFamily="18" charset="0"/>
              </a:rPr>
              <a:t>Burare</a:t>
            </a:r>
            <a:r>
              <a:rPr lang="en-US" sz="1000">
                <a:latin typeface="Cambria" panose="02040503050406030204" pitchFamily="18" charset="0"/>
              </a:rPr>
              <a:t> is available for full-time work. Very detailed with housework, punctual, self-organized and incredibly conscious of good hygiene. Established day/week/month cleaning routines that worked around our schedule. Reliable, honest and responsible. Open to feedback and offers helpful advice to take care of our</a:t>
            </a:r>
            <a:r>
              <a:rPr lang="en-US" sz="1000">
                <a:solidFill>
                  <a:srgbClr val="0462C1"/>
                </a:solidFill>
                <a:latin typeface="Cambria" panose="02040503050406030204" pitchFamily="18" charset="0"/>
              </a:rPr>
              <a:t> </a:t>
            </a:r>
            <a:r>
              <a:rPr lang="en-US" sz="1000">
                <a:latin typeface="Cambria" panose="02040503050406030204" pitchFamily="18" charset="0"/>
              </a:rPr>
              <a:t>space. An excellent housekeeper. Contact her on WhatsApp at: +254 710 154063. Reference, Tina </a:t>
            </a:r>
            <a:r>
              <a:rPr lang="en-US" sz="1000" err="1">
                <a:latin typeface="Cambria" panose="02040503050406030204" pitchFamily="18" charset="0"/>
              </a:rPr>
              <a:t>Byenkya</a:t>
            </a:r>
            <a:r>
              <a:rPr lang="en-US" sz="1000">
                <a:latin typeface="Cambria" panose="02040503050406030204" pitchFamily="18" charset="0"/>
              </a:rPr>
              <a:t> at </a:t>
            </a:r>
            <a:r>
              <a:rPr lang="en-US" sz="1000" u="sng">
                <a:latin typeface="Cambria" panose="02040503050406030204" pitchFamily="18" charset="0"/>
                <a:hlinkClick r:id="rId8"/>
              </a:rPr>
              <a:t>abyenkya@usaid.gov</a:t>
            </a:r>
            <a:r>
              <a:rPr lang="en-US" sz="1000">
                <a:latin typeface="Cambria" panose="02040503050406030204" pitchFamily="18" charset="0"/>
              </a:rPr>
              <a:t>.</a:t>
            </a:r>
          </a:p>
          <a:p>
            <a:endParaRPr lang="en-US" sz="1000">
              <a:latin typeface="Cambria" panose="02040503050406030204" pitchFamily="18" charset="0"/>
            </a:endParaRPr>
          </a:p>
          <a:p>
            <a:r>
              <a:rPr lang="en-US" sz="1000" b="1">
                <a:latin typeface="Cambria" panose="02040503050406030204" pitchFamily="18" charset="0"/>
              </a:rPr>
              <a:t>Housekeeper:</a:t>
            </a:r>
            <a:r>
              <a:rPr lang="en-US" sz="1000">
                <a:latin typeface="Cambria" panose="02040503050406030204" pitchFamily="18" charset="0"/>
              </a:rPr>
              <a:t> Recommended with pleasure, </a:t>
            </a:r>
            <a:r>
              <a:rPr lang="en-US" sz="1000" err="1">
                <a:latin typeface="Cambria" panose="02040503050406030204" pitchFamily="18" charset="0"/>
              </a:rPr>
              <a:t>Jenniffer</a:t>
            </a:r>
            <a:r>
              <a:rPr lang="en-US" sz="1000">
                <a:latin typeface="Cambria" panose="02040503050406030204" pitchFamily="18" charset="0"/>
              </a:rPr>
              <a:t> </a:t>
            </a:r>
            <a:r>
              <a:rPr lang="en-US" sz="1000" err="1">
                <a:latin typeface="Cambria" panose="02040503050406030204" pitchFamily="18" charset="0"/>
              </a:rPr>
              <a:t>Mukonyo</a:t>
            </a:r>
            <a:r>
              <a:rPr lang="en-US" sz="1000">
                <a:latin typeface="Cambria" panose="02040503050406030204" pitchFamily="18" charset="0"/>
              </a:rPr>
              <a:t> </a:t>
            </a:r>
            <a:r>
              <a:rPr lang="en-US" sz="1000" err="1">
                <a:latin typeface="Cambria" panose="02040503050406030204" pitchFamily="18" charset="0"/>
              </a:rPr>
              <a:t>Mwangangi</a:t>
            </a:r>
            <a:r>
              <a:rPr lang="en-US" sz="1000">
                <a:latin typeface="Cambria" panose="02040503050406030204" pitchFamily="18" charset="0"/>
              </a:rPr>
              <a:t>, full or part-time. </a:t>
            </a:r>
            <a:r>
              <a:rPr lang="en-US" sz="1000" err="1">
                <a:latin typeface="Cambria" panose="02040503050406030204" pitchFamily="18" charset="0"/>
              </a:rPr>
              <a:t>Jenniffer</a:t>
            </a:r>
            <a:r>
              <a:rPr lang="en-US" sz="1000">
                <a:latin typeface="Cambria" panose="02040503050406030204" pitchFamily="18" charset="0"/>
              </a:rPr>
              <a:t> is a meticulous cleaner, does laundry, irons and folds clothes, and takes up other tasks at her own initiative. She has served Americans for years, and she cooks American and local dishes. She does shopping as directed. And she is willing to tend to children.  </a:t>
            </a:r>
          </a:p>
          <a:p>
            <a:r>
              <a:rPr lang="en-US" sz="1000">
                <a:latin typeface="Cambria" panose="02040503050406030204" pitchFamily="18" charset="0"/>
              </a:rPr>
              <a:t>Please phone </a:t>
            </a:r>
            <a:r>
              <a:rPr lang="en-US" sz="1000" err="1">
                <a:latin typeface="Cambria" panose="02040503050406030204" pitchFamily="18" charset="0"/>
              </a:rPr>
              <a:t>Jenniffer</a:t>
            </a:r>
            <a:r>
              <a:rPr lang="en-US" sz="1000">
                <a:latin typeface="Cambria" panose="02040503050406030204" pitchFamily="18" charset="0"/>
              </a:rPr>
              <a:t> 07 10 820 722. Reference, </a:t>
            </a:r>
            <a:r>
              <a:rPr lang="en-US" sz="1000" err="1">
                <a:latin typeface="Cambria" panose="02040503050406030204" pitchFamily="18" charset="0"/>
              </a:rPr>
              <a:t>Maarit</a:t>
            </a:r>
            <a:r>
              <a:rPr lang="en-US" sz="1000">
                <a:latin typeface="Cambria" panose="02040503050406030204" pitchFamily="18" charset="0"/>
              </a:rPr>
              <a:t> Alvarez 011 490 40 79.</a:t>
            </a:r>
          </a:p>
          <a:p>
            <a:endParaRPr lang="en-US" sz="1000" b="1">
              <a:latin typeface="Cambria" panose="02040503050406030204" pitchFamily="18" charset="0"/>
            </a:endParaRPr>
          </a:p>
        </p:txBody>
      </p:sp>
      <p:pic>
        <p:nvPicPr>
          <p:cNvPr id="12290" name="Picture 2" descr="Maid service Cleaner Housekeeping, maid, text, hand png thumbnail">
            <a:extLst>
              <a:ext uri="{FF2B5EF4-FFF2-40B4-BE49-F238E27FC236}">
                <a16:creationId xmlns:a16="http://schemas.microsoft.com/office/drawing/2014/main" id="{146858ED-69C3-4331-BBE4-8AD0D060652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9150" y="7811148"/>
            <a:ext cx="1447800" cy="144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39060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61236" y="886133"/>
            <a:ext cx="2240280" cy="8308651"/>
          </a:xfrm>
          <a:prstGeom prst="rect">
            <a:avLst/>
          </a:prstGeom>
          <a:noFill/>
        </p:spPr>
        <p:txBody>
          <a:bodyPr wrap="square" rtlCol="0">
            <a:noAutofit/>
          </a:bodyPr>
          <a:lstStyle/>
          <a:p>
            <a:pPr lvl="0" defTabSz="914400" eaLnBrk="0" fontAlgn="base" hangingPunct="0">
              <a:spcBef>
                <a:spcPct val="0"/>
              </a:spcBef>
              <a:spcAft>
                <a:spcPct val="0"/>
              </a:spcAft>
              <a:defRPr/>
            </a:pPr>
            <a:r>
              <a:rPr lang="en-US" altLang="en-US" sz="1400" b="1">
                <a:solidFill>
                  <a:srgbClr val="003366"/>
                </a:solidFill>
                <a:latin typeface="Cambria" panose="02040503050406030204" pitchFamily="18" charset="0"/>
              </a:rPr>
              <a:t>DOMESTIC EMPLOYEES</a:t>
            </a:r>
          </a:p>
          <a:p>
            <a:pPr lvl="0" defTabSz="914400" eaLnBrk="0" fontAlgn="base" hangingPunct="0">
              <a:spcBef>
                <a:spcPct val="0"/>
              </a:spcBef>
              <a:spcAft>
                <a:spcPct val="0"/>
              </a:spcAft>
              <a:defRPr/>
            </a:pPr>
            <a:r>
              <a:rPr lang="en-US" altLang="en-US" sz="1400" b="1">
                <a:solidFill>
                  <a:srgbClr val="003366"/>
                </a:solidFill>
                <a:latin typeface="Cambria" panose="02040503050406030204" pitchFamily="18" charset="0"/>
              </a:rPr>
              <a:t>(CONT.)</a:t>
            </a:r>
          </a:p>
          <a:p>
            <a:pPr lvl="0" defTabSz="914400" eaLnBrk="0" fontAlgn="base" hangingPunct="0">
              <a:spcBef>
                <a:spcPct val="0"/>
              </a:spcBef>
              <a:spcAft>
                <a:spcPct val="0"/>
              </a:spcAft>
              <a:defRPr/>
            </a:pPr>
            <a:endParaRPr lang="en-US" altLang="en-US" sz="1400" b="1">
              <a:solidFill>
                <a:srgbClr val="003366"/>
              </a:solidFill>
              <a:latin typeface="Cambria" panose="02040503050406030204" pitchFamily="18" charset="0"/>
            </a:endParaRPr>
          </a:p>
          <a:p>
            <a:pPr lvl="0" defTabSz="914400" eaLnBrk="0" fontAlgn="base" hangingPunct="0">
              <a:spcBef>
                <a:spcPct val="0"/>
              </a:spcBef>
              <a:spcAft>
                <a:spcPct val="0"/>
              </a:spcAft>
              <a:defRPr/>
            </a:pPr>
            <a:endParaRPr lang="en-US" altLang="en-US" sz="1400" b="1">
              <a:solidFill>
                <a:srgbClr val="003366"/>
              </a:solidFill>
              <a:latin typeface="Cambria" panose="02040503050406030204" pitchFamily="18" charset="0"/>
            </a:endParaRPr>
          </a:p>
        </p:txBody>
      </p:sp>
      <p:sp>
        <p:nvSpPr>
          <p:cNvPr id="8" name="Rectangle 7"/>
          <p:cNvSpPr/>
          <p:nvPr/>
        </p:nvSpPr>
        <p:spPr>
          <a:xfrm>
            <a:off x="2748942" y="880856"/>
            <a:ext cx="2235448" cy="8390119"/>
          </a:xfrm>
          <a:prstGeom prst="rect">
            <a:avLst/>
          </a:prstGeom>
        </p:spPr>
        <p:txBody>
          <a:bodyPr wrap="square">
            <a:noAutofit/>
          </a:bodyPr>
          <a:lstStyle/>
          <a:p>
            <a:endParaRPr lang="en-US" sz="1000">
              <a:latin typeface="Cambria" panose="02040503050406030204" pitchFamily="18" charset="0"/>
            </a:endParaRPr>
          </a:p>
        </p:txBody>
      </p:sp>
      <p:sp>
        <p:nvSpPr>
          <p:cNvPr id="9" name="Rectangle 8"/>
          <p:cNvSpPr/>
          <p:nvPr/>
        </p:nvSpPr>
        <p:spPr>
          <a:xfrm>
            <a:off x="461236" y="1380477"/>
            <a:ext cx="2240280" cy="8580789"/>
          </a:xfrm>
          <a:prstGeom prst="rect">
            <a:avLst/>
          </a:prstGeom>
        </p:spPr>
        <p:txBody>
          <a:bodyPr>
            <a:noAutofit/>
          </a:bodyPr>
          <a:lstStyle/>
          <a:p>
            <a:pPr defTabSz="914400" eaLnBrk="0" fontAlgn="base" hangingPunct="0">
              <a:spcBef>
                <a:spcPct val="0"/>
              </a:spcBef>
              <a:spcAft>
                <a:spcPct val="0"/>
              </a:spcAft>
              <a:defRPr/>
            </a:pPr>
            <a:endParaRPr lang="en-US" sz="1000" b="1">
              <a:latin typeface="Cambria" panose="02040503050406030204" pitchFamily="18" charset="0"/>
            </a:endParaRPr>
          </a:p>
          <a:p>
            <a:pPr defTabSz="914400" eaLnBrk="0" fontAlgn="base" hangingPunct="0">
              <a:spcBef>
                <a:spcPct val="0"/>
              </a:spcBef>
              <a:spcAft>
                <a:spcPct val="0"/>
              </a:spcAft>
              <a:defRPr/>
            </a:pPr>
            <a:endParaRPr lang="en-US" sz="1000">
              <a:solidFill>
                <a:prstClr val="black"/>
              </a:solidFill>
              <a:latin typeface="Cambria" panose="02040503050406030204" pitchFamily="18" charset="0"/>
            </a:endParaRPr>
          </a:p>
          <a:p>
            <a:pPr defTabSz="914400" eaLnBrk="0" fontAlgn="base" hangingPunct="0">
              <a:spcBef>
                <a:spcPct val="0"/>
              </a:spcBef>
              <a:spcAft>
                <a:spcPct val="0"/>
              </a:spcAft>
            </a:pPr>
            <a:endParaRPr lang="en-US" sz="1000" b="1">
              <a:latin typeface="Cambria" panose="02040503050406030204" pitchFamily="18" charset="0"/>
            </a:endParaRPr>
          </a:p>
          <a:p>
            <a:pPr defTabSz="914400" eaLnBrk="0" fontAlgn="base" hangingPunct="0">
              <a:spcBef>
                <a:spcPct val="0"/>
              </a:spcBef>
              <a:spcAft>
                <a:spcPct val="0"/>
              </a:spcAft>
              <a:defRPr/>
            </a:pPr>
            <a:endParaRPr lang="en-US" altLang="en-US" sz="1000">
              <a:solidFill>
                <a:srgbClr val="000000"/>
              </a:solidFill>
              <a:latin typeface="Cambria" panose="02040503050406030204" pitchFamily="18" charset="0"/>
            </a:endParaRPr>
          </a:p>
        </p:txBody>
      </p:sp>
      <p:sp>
        <p:nvSpPr>
          <p:cNvPr id="10" name="Text Box 12">
            <a:extLst>
              <a:ext uri="{FF2B5EF4-FFF2-40B4-BE49-F238E27FC236}">
                <a16:creationId xmlns:a16="http://schemas.microsoft.com/office/drawing/2014/main" id="{F8EF0D0F-D129-4380-BCB3-FB8AC8BC29F5}"/>
              </a:ext>
            </a:extLst>
          </p:cNvPr>
          <p:cNvSpPr txBox="1">
            <a:spLocks noChangeArrowheads="1"/>
          </p:cNvSpPr>
          <p:nvPr/>
        </p:nvSpPr>
        <p:spPr bwMode="auto">
          <a:xfrm>
            <a:off x="457200" y="935368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FFFFFF"/>
                </a:solidFill>
                <a:effectLst/>
                <a:latin typeface="Times New Roman" panose="02020603050405020304" pitchFamily="18" charset="0"/>
              </a:rPr>
              <a:t>24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Text Box 2">
            <a:extLst>
              <a:ext uri="{FF2B5EF4-FFF2-40B4-BE49-F238E27FC236}">
                <a16:creationId xmlns:a16="http://schemas.microsoft.com/office/drawing/2014/main" id="{8966A517-270D-4A2F-B0D7-0B2E0084145B}"/>
              </a:ext>
            </a:extLst>
          </p:cNvPr>
          <p:cNvSpPr txBox="1">
            <a:spLocks noChangeArrowheads="1"/>
          </p:cNvSpPr>
          <p:nvPr/>
        </p:nvSpPr>
        <p:spPr bwMode="auto">
          <a:xfrm>
            <a:off x="448536" y="420664"/>
            <a:ext cx="6858793" cy="494344"/>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520">
                <a:solidFill>
                  <a:srgbClr val="FFFFFF"/>
                </a:solidFill>
                <a:latin typeface="Cambria" panose="02040503050406030204" pitchFamily="18" charset="0"/>
                <a:ea typeface="Cambria" panose="02040503050406030204" pitchFamily="18" charset="0"/>
              </a:rPr>
              <a:t>CLASSIFIEDS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TextBox 11">
            <a:extLst>
              <a:ext uri="{FF2B5EF4-FFF2-40B4-BE49-F238E27FC236}">
                <a16:creationId xmlns:a16="http://schemas.microsoft.com/office/drawing/2014/main" id="{C409CB90-D2F2-354E-AC1B-00E58785EA3D}"/>
              </a:ext>
            </a:extLst>
          </p:cNvPr>
          <p:cNvSpPr txBox="1"/>
          <p:nvPr/>
        </p:nvSpPr>
        <p:spPr>
          <a:xfrm>
            <a:off x="5034087" y="982044"/>
            <a:ext cx="2273242" cy="8325110"/>
          </a:xfrm>
          <a:prstGeom prst="rect">
            <a:avLst/>
          </a:prstGeom>
          <a:noFill/>
        </p:spPr>
        <p:txBody>
          <a:bodyPr wrap="square" rtlCol="0">
            <a:noAutofit/>
          </a:bodyPr>
          <a:lstStyle/>
          <a:p>
            <a:r>
              <a:rPr lang="en-US" sz="1000" b="1">
                <a:latin typeface="Cambria" panose="02040503050406030204" pitchFamily="18" charset="0"/>
              </a:rPr>
              <a:t>Gardener:</a:t>
            </a:r>
            <a:r>
              <a:rPr lang="en-US" sz="1000">
                <a:latin typeface="Cambria" panose="02040503050406030204" pitchFamily="18" charset="0"/>
              </a:rPr>
              <a:t> John </a:t>
            </a:r>
            <a:r>
              <a:rPr lang="en-US" sz="1000" err="1">
                <a:latin typeface="Cambria" panose="02040503050406030204" pitchFamily="18" charset="0"/>
              </a:rPr>
              <a:t>Momanyi</a:t>
            </a:r>
            <a:r>
              <a:rPr lang="en-US" sz="1000">
                <a:latin typeface="Cambria" panose="02040503050406030204" pitchFamily="18" charset="0"/>
              </a:rPr>
              <a:t> has been my part-time gardener (two days a week) since I arrived to post last July.  He has many years of experience working for the Embassy community.  John is punctual, courteous, and attentive to your outdoor wants.  He has managed our very large yard keeping it tidy and clean; in addition to keeping our vehicle spotless.  John is registered with the U.S. Embassy RSO.  Contact John on 0701-388-231.  Personal</a:t>
            </a:r>
            <a:endParaRPr lang="en-US" sz="1000" b="1">
              <a:latin typeface="Cambria" panose="02040503050406030204" pitchFamily="18" charset="0"/>
              <a:ea typeface="Cambria" panose="02040503050406030204" pitchFamily="18" charset="0"/>
            </a:endParaRPr>
          </a:p>
          <a:p>
            <a:r>
              <a:rPr lang="en-US" sz="1000">
                <a:latin typeface="Cambria" panose="02040503050406030204" pitchFamily="18" charset="0"/>
              </a:rPr>
              <a:t>reference:  Doresa Robinson, </a:t>
            </a:r>
            <a:r>
              <a:rPr lang="en-US" sz="1000" u="sng">
                <a:latin typeface="Cambria" panose="02040503050406030204" pitchFamily="18" charset="0"/>
                <a:hlinkClick r:id="rId2"/>
              </a:rPr>
              <a:t>RobinsonDT1@state.gov</a:t>
            </a:r>
            <a:r>
              <a:rPr lang="en-US" sz="1000">
                <a:latin typeface="Cambria" panose="02040503050406030204" pitchFamily="18" charset="0"/>
              </a:rPr>
              <a:t>. </a:t>
            </a:r>
          </a:p>
          <a:p>
            <a:endParaRPr lang="en-US" sz="1000" b="1">
              <a:latin typeface="Cambria" panose="02040503050406030204" pitchFamily="18" charset="0"/>
              <a:ea typeface="Cambria" panose="02040503050406030204" pitchFamily="18" charset="0"/>
            </a:endParaRPr>
          </a:p>
          <a:p>
            <a:r>
              <a:rPr lang="en-US" sz="1000" b="1">
                <a:latin typeface="Cambria" panose="02040503050406030204" pitchFamily="18" charset="0"/>
                <a:ea typeface="Cambria" panose="02040503050406030204" pitchFamily="18" charset="0"/>
              </a:rPr>
              <a:t>Driver with own vehicles: </a:t>
            </a:r>
            <a:r>
              <a:rPr lang="en-US" sz="1000">
                <a:solidFill>
                  <a:srgbClr val="050505"/>
                </a:solidFill>
                <a:latin typeface="Cambria" panose="02040503050406030204" pitchFamily="18" charset="0"/>
                <a:ea typeface="Cambria" panose="02040503050406030204" pitchFamily="18" charset="0"/>
              </a:rPr>
              <a:t>New to post without a vehicle? Don’t feel like taking on Kenyan roads yourself? Robert </a:t>
            </a:r>
            <a:r>
              <a:rPr lang="en-US" sz="1000" err="1">
                <a:solidFill>
                  <a:srgbClr val="050505"/>
                </a:solidFill>
                <a:latin typeface="Cambria" panose="02040503050406030204" pitchFamily="18" charset="0"/>
                <a:ea typeface="Cambria" panose="02040503050406030204" pitchFamily="18" charset="0"/>
              </a:rPr>
              <a:t>Kimumu</a:t>
            </a:r>
            <a:r>
              <a:rPr lang="en-US" sz="1000">
                <a:solidFill>
                  <a:srgbClr val="050505"/>
                </a:solidFill>
                <a:latin typeface="Cambria" panose="02040503050406030204" pitchFamily="18" charset="0"/>
                <a:ea typeface="Cambria" panose="02040503050406030204" pitchFamily="18" charset="0"/>
              </a:rPr>
              <a:t> has his own vehicles (large and small), is a safe driver, and is wonderful with kids. He is great for bringing people around Nairobi for errands or airport runs. He drove “the bus” of kids from Rosslyn Ridge to </a:t>
            </a:r>
            <a:r>
              <a:rPr lang="en-US" sz="1000" err="1">
                <a:solidFill>
                  <a:srgbClr val="050505"/>
                </a:solidFill>
                <a:latin typeface="Cambria" panose="02040503050406030204" pitchFamily="18" charset="0"/>
                <a:ea typeface="Cambria" panose="02040503050406030204" pitchFamily="18" charset="0"/>
              </a:rPr>
              <a:t>Lasona</a:t>
            </a:r>
            <a:r>
              <a:rPr lang="en-US" sz="1000">
                <a:solidFill>
                  <a:srgbClr val="050505"/>
                </a:solidFill>
                <a:latin typeface="Cambria" panose="02040503050406030204" pitchFamily="18" charset="0"/>
                <a:ea typeface="Cambria" panose="02040503050406030204" pitchFamily="18" charset="0"/>
              </a:rPr>
              <a:t> Preschool in 2019 and then drove our pod teacher this past year. He can be reached at 0721 248 502.</a:t>
            </a:r>
            <a:r>
              <a:rPr lang="en-US" sz="1000">
                <a:solidFill>
                  <a:srgbClr val="201F1E"/>
                </a:solidFill>
                <a:latin typeface="Cambria" panose="02040503050406030204" pitchFamily="18" charset="0"/>
                <a:ea typeface="Cambria" panose="02040503050406030204" pitchFamily="18" charset="0"/>
              </a:rPr>
              <a:t> Contact Stephen Law at </a:t>
            </a:r>
            <a:r>
              <a:rPr lang="en-US" sz="1000" u="sng">
                <a:solidFill>
                  <a:srgbClr val="201F1E"/>
                </a:solidFill>
                <a:latin typeface="Cambria" panose="02040503050406030204" pitchFamily="18" charset="0"/>
                <a:ea typeface="Cambria" panose="02040503050406030204" pitchFamily="18" charset="0"/>
                <a:hlinkClick r:id="rId3"/>
              </a:rPr>
              <a:t>stephenlaw@gmail.com</a:t>
            </a:r>
            <a:r>
              <a:rPr lang="en-US" sz="1000">
                <a:solidFill>
                  <a:srgbClr val="201F1E"/>
                </a:solidFill>
                <a:latin typeface="Cambria" panose="02040503050406030204" pitchFamily="18" charset="0"/>
                <a:ea typeface="Cambria" panose="02040503050406030204" pitchFamily="18" charset="0"/>
              </a:rPr>
              <a:t> for any questions or more information.</a:t>
            </a:r>
          </a:p>
          <a:p>
            <a:endParaRPr lang="en-US" sz="1000">
              <a:solidFill>
                <a:srgbClr val="201F1E"/>
              </a:solidFill>
              <a:latin typeface="Cambria" panose="02040503050406030204" pitchFamily="18" charset="0"/>
              <a:ea typeface="Cambria" panose="02040503050406030204" pitchFamily="18" charset="0"/>
            </a:endParaRPr>
          </a:p>
          <a:p>
            <a:r>
              <a:rPr lang="en-US" sz="1000" b="1" i="0">
                <a:solidFill>
                  <a:srgbClr val="201F1E"/>
                </a:solidFill>
                <a:effectLst/>
                <a:latin typeface="Cambria" panose="02040503050406030204" pitchFamily="18" charset="0"/>
                <a:ea typeface="Cambria" panose="02040503050406030204" pitchFamily="18" charset="0"/>
              </a:rPr>
              <a:t>Gardener:  </a:t>
            </a:r>
            <a:r>
              <a:rPr lang="en-US" sz="1000" b="0" i="0">
                <a:solidFill>
                  <a:srgbClr val="201F1E"/>
                </a:solidFill>
                <a:effectLst/>
                <a:latin typeface="Cambria" panose="02040503050406030204" pitchFamily="18" charset="0"/>
                <a:ea typeface="Cambria" panose="02040503050406030204" pitchFamily="18" charset="0"/>
              </a:rPr>
              <a:t>Pauline has been a gardener for embassy families for years.  She is badged, extremely reliable, and has maintained large yards with perfection.  Pauline is a female head-of-household, supporting a disabled husband and four children.  She is available immediately for part-time and will be available for full-time (or two part-times) in December.  I highly recommend her and am happy to provide references.  Contact me at </a:t>
            </a:r>
            <a:r>
              <a:rPr lang="en-US" sz="1000" b="0" i="0">
                <a:effectLst/>
                <a:latin typeface="Cambria" panose="02040503050406030204" pitchFamily="18" charset="0"/>
                <a:ea typeface="Cambria" panose="02040503050406030204" pitchFamily="18" charset="0"/>
                <a:hlinkClick r:id="rId4"/>
              </a:rPr>
              <a:t>danielrhicks@msn.com</a:t>
            </a:r>
            <a:r>
              <a:rPr lang="en-US" sz="1000" b="0" i="0">
                <a:solidFill>
                  <a:srgbClr val="201F1E"/>
                </a:solidFill>
                <a:effectLst/>
                <a:latin typeface="Cambria" panose="02040503050406030204" pitchFamily="18" charset="0"/>
                <a:ea typeface="Cambria" panose="02040503050406030204" pitchFamily="18" charset="0"/>
              </a:rPr>
              <a:t>.</a:t>
            </a:r>
            <a:endParaRPr lang="en-US" sz="1000">
              <a:solidFill>
                <a:srgbClr val="201F1E"/>
              </a:solidFill>
              <a:latin typeface="Cambria" panose="02040503050406030204" pitchFamily="18" charset="0"/>
              <a:ea typeface="Cambria" panose="02040503050406030204" pitchFamily="18" charset="0"/>
            </a:endParaRPr>
          </a:p>
          <a:p>
            <a:endParaRPr lang="en-US" sz="1000">
              <a:solidFill>
                <a:srgbClr val="201F1E"/>
              </a:solidFill>
              <a:latin typeface="Cambria" panose="02040503050406030204" pitchFamily="18" charset="0"/>
              <a:ea typeface="Cambria" panose="02040503050406030204" pitchFamily="18" charset="0"/>
            </a:endParaRPr>
          </a:p>
          <a:p>
            <a:endParaRPr lang="en-US" sz="1000" b="1">
              <a:latin typeface="Cambria" panose="02040503050406030204" pitchFamily="18" charset="0"/>
              <a:ea typeface="Cambria" panose="02040503050406030204" pitchFamily="18" charset="0"/>
            </a:endParaRPr>
          </a:p>
          <a:p>
            <a:endParaRPr lang="en-US" sz="1000">
              <a:solidFill>
                <a:srgbClr val="201F1E"/>
              </a:solidFill>
              <a:latin typeface="Cambria" panose="02040503050406030204" pitchFamily="18" charset="0"/>
              <a:ea typeface="Cambria" panose="02040503050406030204" pitchFamily="18" charset="0"/>
            </a:endParaRPr>
          </a:p>
          <a:p>
            <a:endParaRPr lang="en-US" sz="1000">
              <a:solidFill>
                <a:srgbClr val="201F1E"/>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1859ADFE-24A8-1C4A-AA85-EF535A39E4FF}"/>
              </a:ext>
            </a:extLst>
          </p:cNvPr>
          <p:cNvSpPr txBox="1"/>
          <p:nvPr/>
        </p:nvSpPr>
        <p:spPr>
          <a:xfrm>
            <a:off x="2701516" y="990535"/>
            <a:ext cx="2282874" cy="8325110"/>
          </a:xfrm>
          <a:prstGeom prst="rect">
            <a:avLst/>
          </a:prstGeom>
          <a:noFill/>
        </p:spPr>
        <p:txBody>
          <a:bodyPr wrap="square" rtlCol="0">
            <a:noAutofit/>
          </a:bodyPr>
          <a:lstStyle/>
          <a:p>
            <a:pPr fontAlgn="base"/>
            <a:r>
              <a:rPr lang="en-US" sz="1000" b="0" i="0">
                <a:solidFill>
                  <a:srgbClr val="201F1E"/>
                </a:solidFill>
                <a:effectLst/>
                <a:latin typeface="Cambria" panose="02040503050406030204" pitchFamily="18" charset="0"/>
                <a:ea typeface="Cambria" panose="02040503050406030204" pitchFamily="18" charset="0"/>
              </a:rPr>
              <a:t>buses. First aid training. Contact him @ 071 138 3931 or </a:t>
            </a:r>
            <a:r>
              <a:rPr lang="en-US" sz="1000" b="0" i="0">
                <a:effectLst/>
                <a:latin typeface="Cambria" panose="02040503050406030204" pitchFamily="18" charset="0"/>
                <a:ea typeface="Cambria" panose="02040503050406030204" pitchFamily="18" charset="0"/>
                <a:hlinkClick r:id="rId5"/>
              </a:rPr>
              <a:t>lmwangi4@gmail.com</a:t>
            </a:r>
            <a:r>
              <a:rPr lang="en-US" sz="1000" b="0" i="0">
                <a:solidFill>
                  <a:srgbClr val="201F1E"/>
                </a:solidFill>
                <a:effectLst/>
                <a:latin typeface="Cambria" panose="02040503050406030204" pitchFamily="18" charset="0"/>
                <a:ea typeface="Cambria" panose="02040503050406030204" pitchFamily="18" charset="0"/>
              </a:rPr>
              <a:t> Ref: Greg </a:t>
            </a:r>
            <a:r>
              <a:rPr lang="en-US" sz="1000" b="0" i="0" err="1">
                <a:solidFill>
                  <a:srgbClr val="201F1E"/>
                </a:solidFill>
                <a:effectLst/>
                <a:latin typeface="Cambria" panose="02040503050406030204" pitchFamily="18" charset="0"/>
                <a:ea typeface="Cambria" panose="02040503050406030204" pitchFamily="18" charset="0"/>
              </a:rPr>
              <a:t>Bollrud</a:t>
            </a:r>
            <a:r>
              <a:rPr lang="en-US" sz="1000" b="0" i="0">
                <a:solidFill>
                  <a:srgbClr val="201F1E"/>
                </a:solidFill>
                <a:effectLst/>
                <a:latin typeface="Cambria" panose="02040503050406030204" pitchFamily="18" charset="0"/>
                <a:ea typeface="Cambria" panose="02040503050406030204" pitchFamily="18" charset="0"/>
              </a:rPr>
              <a:t>, </a:t>
            </a:r>
            <a:r>
              <a:rPr lang="en-US" sz="1000" b="0" i="0">
                <a:effectLst/>
                <a:latin typeface="Cambria" panose="02040503050406030204" pitchFamily="18" charset="0"/>
                <a:ea typeface="Cambria" panose="02040503050406030204" pitchFamily="18" charset="0"/>
                <a:hlinkClick r:id="rId6"/>
              </a:rPr>
              <a:t>bollrudgr@state.gov</a:t>
            </a:r>
            <a:endParaRPr lang="en-US" sz="1000">
              <a:latin typeface="Cambria" panose="02040503050406030204" pitchFamily="18" charset="0"/>
              <a:ea typeface="Cambria" panose="02040503050406030204" pitchFamily="18" charset="0"/>
            </a:endParaRPr>
          </a:p>
          <a:p>
            <a:pPr marL="0" marR="0" fontAlgn="base">
              <a:spcBef>
                <a:spcPts val="0"/>
              </a:spcBef>
              <a:spcAft>
                <a:spcPts val="0"/>
              </a:spcAft>
            </a:pPr>
            <a:endParaRPr lang="en-US" sz="1000" b="1">
              <a:effectLst/>
              <a:latin typeface="Cambria" panose="02040503050406030204" pitchFamily="18" charset="0"/>
              <a:ea typeface="Cambria" panose="02040503050406030204" pitchFamily="18" charset="0"/>
            </a:endParaRPr>
          </a:p>
          <a:p>
            <a:pPr fontAlgn="base"/>
            <a:r>
              <a:rPr lang="en-US" sz="1000" b="1">
                <a:effectLst/>
                <a:latin typeface="Cambria" panose="02040503050406030204" pitchFamily="18" charset="0"/>
                <a:ea typeface="Cambria" panose="02040503050406030204" pitchFamily="18" charset="0"/>
              </a:rPr>
              <a:t>Gardener: </a:t>
            </a:r>
            <a:r>
              <a:rPr lang="en-US" sz="1000">
                <a:effectLst/>
                <a:latin typeface="Cambria" panose="02040503050406030204" pitchFamily="18" charset="0"/>
                <a:ea typeface="Cambria" panose="02040503050406030204" pitchFamily="18" charset="0"/>
              </a:rPr>
              <a:t>Claude Ochieng worked for us as a gardener when we lived at the Stone House. He is a punctual, meticulous and knowledgeable gardener and is also good with dogs. We are happy to recommend him. Claude can be reached at 0707703973. We are happy to answer any questions at </a:t>
            </a:r>
            <a:r>
              <a:rPr lang="en-US" sz="1000" u="sng">
                <a:effectLst/>
                <a:latin typeface="Cambria" panose="02040503050406030204" pitchFamily="18" charset="0"/>
                <a:ea typeface="Cambria" panose="02040503050406030204" pitchFamily="18" charset="0"/>
                <a:hlinkClick r:id="rId7">
                  <a:extLst>
                    <a:ext uri="{A12FA001-AC4F-418D-AE19-62706E023703}">
                      <ahyp:hlinkClr xmlns:ahyp="http://schemas.microsoft.com/office/drawing/2018/hyperlinkcolor" val="tx"/>
                    </a:ext>
                  </a:extLst>
                </a:hlinkClick>
              </a:rPr>
              <a:t>atieno.taraz@gmail.com</a:t>
            </a:r>
            <a:r>
              <a:rPr lang="en-US" sz="1000">
                <a:effectLst/>
                <a:latin typeface="Cambria" panose="02040503050406030204" pitchFamily="18" charset="0"/>
                <a:ea typeface="Cambria" panose="02040503050406030204" pitchFamily="18" charset="0"/>
              </a:rPr>
              <a:t> (</a:t>
            </a:r>
            <a:r>
              <a:rPr lang="en-US" sz="1000" err="1">
                <a:effectLst/>
                <a:latin typeface="Cambria" panose="02040503050406030204" pitchFamily="18" charset="0"/>
                <a:ea typeface="Cambria" panose="02040503050406030204" pitchFamily="18" charset="0"/>
              </a:rPr>
              <a:t>Atieno</a:t>
            </a:r>
            <a:r>
              <a:rPr lang="en-US" sz="1000">
                <a:effectLst/>
                <a:latin typeface="Cambria" panose="02040503050406030204" pitchFamily="18" charset="0"/>
                <a:ea typeface="Cambria" panose="02040503050406030204" pitchFamily="18" charset="0"/>
              </a:rPr>
              <a:t> or Taraz Samandari).</a:t>
            </a:r>
          </a:p>
          <a:p>
            <a:pPr marL="0" marR="0" fontAlgn="base">
              <a:spcBef>
                <a:spcPts val="0"/>
              </a:spcBef>
              <a:spcAft>
                <a:spcPts val="0"/>
              </a:spcAft>
            </a:pPr>
            <a:endParaRPr lang="en-US" sz="1000" b="1">
              <a:effectLst/>
              <a:latin typeface="Cambria" panose="02040503050406030204" pitchFamily="18" charset="0"/>
              <a:ea typeface="Cambria" panose="02040503050406030204" pitchFamily="18" charset="0"/>
              <a:cs typeface="Times New Roman" panose="02020603050405020304" pitchFamily="18" charset="0"/>
            </a:endParaRPr>
          </a:p>
          <a:p>
            <a:r>
              <a:rPr lang="en-US" sz="1000" b="1">
                <a:effectLst/>
                <a:latin typeface="Cambria" panose="02040503050406030204" pitchFamily="18" charset="0"/>
                <a:ea typeface="Cambria" panose="02040503050406030204" pitchFamily="18" charset="0"/>
                <a:cs typeface="Times New Roman" panose="02020603050405020304" pitchFamily="18" charset="0"/>
              </a:rPr>
              <a:t>Driver:</a:t>
            </a:r>
            <a:r>
              <a:rPr lang="en-US" sz="1000">
                <a:effectLst/>
                <a:latin typeface="Cambria" panose="02040503050406030204" pitchFamily="18" charset="0"/>
                <a:ea typeface="Cambria" panose="02040503050406030204" pitchFamily="18" charset="0"/>
                <a:cs typeface="Times New Roman" panose="02020603050405020304" pitchFamily="18" charset="0"/>
              </a:rPr>
              <a:t> </a:t>
            </a:r>
            <a:r>
              <a:rPr lang="en-US" sz="1000">
                <a:effectLst/>
                <a:latin typeface="Cambria" panose="02040503050406030204" pitchFamily="18" charset="0"/>
                <a:ea typeface="Cambria" panose="02040503050406030204" pitchFamily="18" charset="0"/>
              </a:rPr>
              <a:t>Reliable, safe driver. Jake </a:t>
            </a:r>
            <a:r>
              <a:rPr lang="en-US" sz="1000" err="1">
                <a:effectLst/>
                <a:latin typeface="Cambria" panose="02040503050406030204" pitchFamily="18" charset="0"/>
                <a:ea typeface="Cambria" panose="02040503050406030204" pitchFamily="18" charset="0"/>
              </a:rPr>
              <a:t>Ayiro</a:t>
            </a:r>
            <a:r>
              <a:rPr lang="en-US" sz="1000">
                <a:effectLst/>
                <a:latin typeface="Cambria" panose="02040503050406030204" pitchFamily="18" charset="0"/>
                <a:ea typeface="Cambria" panose="02040503050406030204" pitchFamily="18" charset="0"/>
              </a:rPr>
              <a:t> has driven for several EMB families, now looking for a new position. He is smart, reliable, and safe. Reach him at 0723511044. Reference: Heath Bailey (Nairobi ’15-’17) </a:t>
            </a:r>
            <a:r>
              <a:rPr lang="en-US" sz="1000" u="sng">
                <a:effectLst/>
                <a:latin typeface="Cambria" panose="02040503050406030204" pitchFamily="18" charset="0"/>
                <a:ea typeface="Cambria" panose="02040503050406030204" pitchFamily="18" charset="0"/>
                <a:cs typeface="Calibri" panose="020F0502020204030204" pitchFamily="34" charset="0"/>
                <a:hlinkClick r:id="rId8">
                  <a:extLst>
                    <a:ext uri="{A12FA001-AC4F-418D-AE19-62706E023703}">
                      <ahyp:hlinkClr xmlns:ahyp="http://schemas.microsoft.com/office/drawing/2018/hyperlinkcolor" val="tx"/>
                    </a:ext>
                  </a:extLst>
                </a:hlinkClick>
              </a:rPr>
              <a:t>baileydh@state.gov</a:t>
            </a:r>
            <a:r>
              <a:rPr lang="en-US" sz="1000">
                <a:effectLst/>
                <a:latin typeface="Cambria" panose="02040503050406030204" pitchFamily="18" charset="0"/>
                <a:ea typeface="Cambria" panose="02040503050406030204" pitchFamily="18" charset="0"/>
              </a:rPr>
              <a:t> / </a:t>
            </a:r>
            <a:r>
              <a:rPr lang="en-US" sz="1000" u="sng">
                <a:effectLst/>
                <a:latin typeface="Cambria" panose="02040503050406030204" pitchFamily="18" charset="0"/>
                <a:ea typeface="Cambria" panose="02040503050406030204" pitchFamily="18" charset="0"/>
                <a:cs typeface="Calibri" panose="020F0502020204030204" pitchFamily="34" charset="0"/>
                <a:hlinkClick r:id="rId9">
                  <a:extLst>
                    <a:ext uri="{A12FA001-AC4F-418D-AE19-62706E023703}">
                      <ahyp:hlinkClr xmlns:ahyp="http://schemas.microsoft.com/office/drawing/2018/hyperlinkcolor" val="tx"/>
                    </a:ext>
                  </a:extLst>
                </a:hlinkClick>
              </a:rPr>
              <a:t>dheathbailey@gmail.com</a:t>
            </a:r>
            <a:r>
              <a:rPr lang="en-US" sz="1000">
                <a:effectLst/>
                <a:latin typeface="Cambria" panose="02040503050406030204" pitchFamily="18" charset="0"/>
                <a:ea typeface="Cambria" panose="02040503050406030204" pitchFamily="18" charset="0"/>
              </a:rPr>
              <a:t>, +1(702)430-1919.  </a:t>
            </a:r>
          </a:p>
          <a:p>
            <a:endParaRPr lang="en-US" sz="1000">
              <a:latin typeface="Cambria" panose="02040503050406030204" pitchFamily="18" charset="0"/>
              <a:ea typeface="Cambria" panose="02040503050406030204" pitchFamily="18" charset="0"/>
            </a:endParaRPr>
          </a:p>
          <a:p>
            <a:r>
              <a:rPr lang="en-US" sz="1000" b="1">
                <a:latin typeface="Cambria" panose="02040503050406030204" pitchFamily="18" charset="0"/>
              </a:rPr>
              <a:t>Driver/Gardener/Helper: </a:t>
            </a:r>
            <a:r>
              <a:rPr lang="en-US" sz="1000">
                <a:latin typeface="Cambria" panose="02040503050406030204" pitchFamily="18" charset="0"/>
              </a:rPr>
              <a:t>Philip </a:t>
            </a:r>
            <a:r>
              <a:rPr lang="en-US" sz="1000" err="1">
                <a:latin typeface="Cambria" panose="02040503050406030204" pitchFamily="18" charset="0"/>
              </a:rPr>
              <a:t>Menja</a:t>
            </a:r>
            <a:r>
              <a:rPr lang="en-US" sz="1000">
                <a:latin typeface="Cambria" panose="02040503050406030204" pitchFamily="18" charset="0"/>
              </a:rPr>
              <a:t> is a driver/gardener/kid-whisperer extraordinaire!  Philip has only worked for us for a short time and my biggest regret is not hiring him sooner.  He is a safe driver and meticulous gardener/house helper.  He is one of the hardest working people I have met.  My boys race to greet him in the morning.  He is calm and kind.  You won’t be disappointed!  Embassy badged.  Philip +254 720 617 499, Reference:  Mary Boese - </a:t>
            </a:r>
            <a:r>
              <a:rPr lang="en-US" sz="1000" u="sng">
                <a:latin typeface="Cambria" panose="02040503050406030204" pitchFamily="18" charset="0"/>
                <a:hlinkClick r:id="rId10"/>
              </a:rPr>
              <a:t>maryeboese@yahoo.com</a:t>
            </a:r>
            <a:r>
              <a:rPr lang="en-US" sz="1000">
                <a:latin typeface="Cambria" panose="02040503050406030204" pitchFamily="18" charset="0"/>
              </a:rPr>
              <a:t>.  Available July.</a:t>
            </a:r>
            <a:endParaRPr lang="en-US" sz="1000" b="1" u="sng">
              <a:solidFill>
                <a:srgbClr val="003366"/>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3135228A-A7D2-5940-B458-7D13C61A14DF}"/>
              </a:ext>
            </a:extLst>
          </p:cNvPr>
          <p:cNvSpPr txBox="1"/>
          <p:nvPr/>
        </p:nvSpPr>
        <p:spPr>
          <a:xfrm>
            <a:off x="448536" y="1380477"/>
            <a:ext cx="2240280" cy="8308652"/>
          </a:xfrm>
          <a:prstGeom prst="rect">
            <a:avLst/>
          </a:prstGeom>
          <a:noFill/>
        </p:spPr>
        <p:txBody>
          <a:bodyPr wrap="square" rtlCol="0">
            <a:noAutofit/>
          </a:bodyPr>
          <a:lstStyle/>
          <a:p>
            <a:r>
              <a:rPr lang="en-US" sz="1000">
                <a:solidFill>
                  <a:prstClr val="black"/>
                </a:solidFill>
                <a:latin typeface="Cambria" panose="02040503050406030204" pitchFamily="18" charset="0"/>
              </a:rPr>
              <a:t>more. Her mimosas are the best! She was excellent with our boys (9 and 13) who she watched and cared for occasionally. Available full time. Contact Miriam at (0)725-127-54.  Reference, Dan Kimberly, </a:t>
            </a:r>
            <a:r>
              <a:rPr lang="en-US" sz="1000">
                <a:solidFill>
                  <a:prstClr val="black"/>
                </a:solidFill>
                <a:latin typeface="Cambria" panose="02040503050406030204" pitchFamily="18" charset="0"/>
                <a:hlinkClick r:id="rId11"/>
              </a:rPr>
              <a:t>dwk1000@hotmail.com</a:t>
            </a:r>
            <a:r>
              <a:rPr lang="en-US" sz="1000">
                <a:solidFill>
                  <a:prstClr val="black"/>
                </a:solidFill>
                <a:latin typeface="Cambria" panose="02040503050406030204" pitchFamily="18" charset="0"/>
              </a:rPr>
              <a:t>. </a:t>
            </a:r>
          </a:p>
          <a:p>
            <a:endParaRPr lang="en-US" sz="1000" b="1">
              <a:latin typeface="Cambria" panose="02040503050406030204" pitchFamily="18" charset="0"/>
            </a:endParaRPr>
          </a:p>
          <a:p>
            <a:r>
              <a:rPr lang="en-US" sz="1000" b="1">
                <a:solidFill>
                  <a:prstClr val="black"/>
                </a:solidFill>
                <a:latin typeface="Cambria" panose="02040503050406030204" pitchFamily="18" charset="0"/>
                <a:ea typeface="Cambria" panose="02040503050406030204" pitchFamily="18" charset="0"/>
              </a:rPr>
              <a:t>Housekeeper</a:t>
            </a:r>
            <a:r>
              <a:rPr lang="en-US" sz="1000" b="0" i="0">
                <a:solidFill>
                  <a:srgbClr val="201F1E"/>
                </a:solidFill>
                <a:effectLst/>
                <a:latin typeface="Cambria" panose="02040503050406030204" pitchFamily="18" charset="0"/>
                <a:ea typeface="Cambria" panose="02040503050406030204" pitchFamily="18" charset="0"/>
              </a:rPr>
              <a:t>(P/T): Beth Wanjiru is available for work Tues &amp; Thurs. She has been my housekeeper for 2 </a:t>
            </a:r>
            <a:r>
              <a:rPr lang="en-US" sz="1000" b="0" i="0" err="1">
                <a:solidFill>
                  <a:srgbClr val="201F1E"/>
                </a:solidFill>
                <a:effectLst/>
                <a:latin typeface="Cambria" panose="02040503050406030204" pitchFamily="18" charset="0"/>
                <a:ea typeface="Cambria" panose="02040503050406030204" pitchFamily="18" charset="0"/>
              </a:rPr>
              <a:t>yrs</a:t>
            </a:r>
            <a:r>
              <a:rPr lang="en-US" sz="1000" b="0" i="0">
                <a:solidFill>
                  <a:srgbClr val="201F1E"/>
                </a:solidFill>
                <a:effectLst/>
                <a:latin typeface="Cambria" panose="02040503050406030204" pitchFamily="18" charset="0"/>
                <a:ea typeface="Cambria" panose="02040503050406030204" pitchFamily="18" charset="0"/>
              </a:rPr>
              <a:t> working M, W, F. She is honest, dependable, cleans thoroughly, does laundry/ironing, uses good hygiene and covid safety practices, and deals with Embassy maintenance staff. Beth can follow any recipe, and her food is delicious. She has childcare experience and loves children. Has worked for USG families for 7 </a:t>
            </a:r>
            <a:r>
              <a:rPr lang="en-US" sz="1000" b="0" i="0" err="1">
                <a:solidFill>
                  <a:srgbClr val="201F1E"/>
                </a:solidFill>
                <a:effectLst/>
                <a:latin typeface="Cambria" panose="02040503050406030204" pitchFamily="18" charset="0"/>
                <a:ea typeface="Cambria" panose="02040503050406030204" pitchFamily="18" charset="0"/>
              </a:rPr>
              <a:t>yrs</a:t>
            </a:r>
            <a:r>
              <a:rPr lang="en-US" sz="1000" b="0" i="0">
                <a:solidFill>
                  <a:srgbClr val="201F1E"/>
                </a:solidFill>
                <a:effectLst/>
                <a:latin typeface="Cambria" panose="02040503050406030204" pitchFamily="18" charset="0"/>
                <a:ea typeface="Cambria" panose="02040503050406030204" pitchFamily="18" charset="0"/>
              </a:rPr>
              <a:t>; is RSO badged. Beth: 0721-921-293 . Ref: Marisa </a:t>
            </a:r>
            <a:r>
              <a:rPr lang="en-US" sz="1000" b="0" i="0" err="1">
                <a:solidFill>
                  <a:srgbClr val="201F1E"/>
                </a:solidFill>
                <a:effectLst/>
                <a:latin typeface="Cambria" panose="02040503050406030204" pitchFamily="18" charset="0"/>
                <a:ea typeface="Cambria" panose="02040503050406030204" pitchFamily="18" charset="0"/>
              </a:rPr>
              <a:t>Parente</a:t>
            </a:r>
            <a:r>
              <a:rPr lang="en-US" sz="1000" b="0" i="0">
                <a:solidFill>
                  <a:srgbClr val="201F1E"/>
                </a:solidFill>
                <a:effectLst/>
                <a:latin typeface="Cambria" panose="02040503050406030204" pitchFamily="18" charset="0"/>
                <a:ea typeface="Cambria" panose="02040503050406030204" pitchFamily="18" charset="0"/>
              </a:rPr>
              <a:t> at 0705-147-398.</a:t>
            </a:r>
            <a:endParaRPr lang="en-US" sz="1000">
              <a:solidFill>
                <a:prstClr val="black"/>
              </a:solidFill>
              <a:latin typeface="Cambria" panose="02040503050406030204" pitchFamily="18" charset="0"/>
              <a:ea typeface="Cambria" panose="02040503050406030204" pitchFamily="18" charset="0"/>
            </a:endParaRPr>
          </a:p>
          <a:p>
            <a:endParaRPr lang="en-US" sz="1000" b="1" u="sng">
              <a:solidFill>
                <a:srgbClr val="003366"/>
              </a:solidFill>
              <a:latin typeface="Cambria" panose="02040503050406030204" pitchFamily="18" charset="0"/>
            </a:endParaRPr>
          </a:p>
          <a:p>
            <a:r>
              <a:rPr lang="en-US" sz="1000" b="1" u="sng">
                <a:solidFill>
                  <a:srgbClr val="003366"/>
                </a:solidFill>
                <a:latin typeface="Cambria" panose="02040503050406030204" pitchFamily="18" charset="0"/>
              </a:rPr>
              <a:t>GARDENERS/DRIVERS</a:t>
            </a:r>
          </a:p>
          <a:p>
            <a:r>
              <a:rPr lang="en-US" sz="1000" b="1">
                <a:latin typeface="Cambria" panose="02040503050406030204" pitchFamily="18" charset="0"/>
              </a:rPr>
              <a:t>Housekeeper/Manager</a:t>
            </a:r>
            <a:r>
              <a:rPr lang="en-US" sz="1000">
                <a:latin typeface="Cambria" panose="02040503050406030204" pitchFamily="18" charset="0"/>
              </a:rPr>
              <a:t>: Daniel </a:t>
            </a:r>
            <a:r>
              <a:rPr lang="en-US" sz="1000" err="1">
                <a:latin typeface="Cambria" panose="02040503050406030204" pitchFamily="18" charset="0"/>
              </a:rPr>
              <a:t>Ayoti</a:t>
            </a:r>
            <a:r>
              <a:rPr lang="en-US" sz="1000">
                <a:latin typeface="Cambria" panose="02040503050406030204" pitchFamily="18" charset="0"/>
              </a:rPr>
              <a:t> worked for my wife and me at the Chief of Mission Residence from 2012-19 (he was first employed at the house in ’06).  Daniel is a superb</a:t>
            </a:r>
            <a:endParaRPr lang="en-US" sz="1000" b="1">
              <a:latin typeface="Cambria" panose="02040503050406030204" pitchFamily="18" charset="0"/>
            </a:endParaRPr>
          </a:p>
          <a:p>
            <a:r>
              <a:rPr lang="en-US" sz="1000">
                <a:latin typeface="Cambria" panose="02040503050406030204" pitchFamily="18" charset="0"/>
              </a:rPr>
              <a:t>housekeeper, cleaner, barman, and much more.  He also assumed responsibility for managing the house and other staff, and worked at many events for us, both large and small.  Daniel is extraordinarily hardworking, diligent, thorough, honest, thoughtful, and gracious.  Flexible hours and workdays. Contact Daniel at 254-72-099-6066 or </a:t>
            </a:r>
            <a:r>
              <a:rPr lang="en-US" sz="1000" u="sng">
                <a:latin typeface="Cambria" panose="02040503050406030204" pitchFamily="18" charset="0"/>
                <a:hlinkClick r:id="rId12"/>
              </a:rPr>
              <a:t>danoyoti@gmail.com</a:t>
            </a:r>
            <a:r>
              <a:rPr lang="en-US" sz="1000">
                <a:latin typeface="Cambria" panose="02040503050406030204" pitchFamily="18" charset="0"/>
              </a:rPr>
              <a:t>. Reference, Bob </a:t>
            </a:r>
            <a:r>
              <a:rPr lang="en-US" sz="1000" err="1">
                <a:latin typeface="Cambria" panose="02040503050406030204" pitchFamily="18" charset="0"/>
              </a:rPr>
              <a:t>Godec</a:t>
            </a:r>
            <a:r>
              <a:rPr lang="en-US" sz="1000">
                <a:latin typeface="Cambria" panose="02040503050406030204" pitchFamily="18" charset="0"/>
              </a:rPr>
              <a:t>, </a:t>
            </a:r>
            <a:r>
              <a:rPr lang="en-US" sz="1000" u="sng">
                <a:latin typeface="Cambria" panose="02040503050406030204" pitchFamily="18" charset="0"/>
                <a:hlinkClick r:id="rId13"/>
              </a:rPr>
              <a:t>rfgodec@Hotmail.com</a:t>
            </a:r>
            <a:r>
              <a:rPr lang="en-US" sz="1000">
                <a:latin typeface="Cambria" panose="02040503050406030204" pitchFamily="18" charset="0"/>
              </a:rPr>
              <a:t> or </a:t>
            </a:r>
            <a:r>
              <a:rPr lang="en-US" sz="1000" u="sng">
                <a:latin typeface="Cambria" panose="02040503050406030204" pitchFamily="18" charset="0"/>
                <a:hlinkClick r:id="rId14"/>
              </a:rPr>
              <a:t>godecrf@state.gov</a:t>
            </a:r>
            <a:r>
              <a:rPr lang="en-US" sz="1000">
                <a:latin typeface="Cambria" panose="02040503050406030204" pitchFamily="18" charset="0"/>
              </a:rPr>
              <a:t>. </a:t>
            </a:r>
          </a:p>
          <a:p>
            <a:pPr marL="0" marR="0" fontAlgn="base">
              <a:spcBef>
                <a:spcPts val="0"/>
              </a:spcBef>
              <a:spcAft>
                <a:spcPts val="0"/>
              </a:spcAft>
            </a:pPr>
            <a:endParaRPr lang="en-US" sz="1000" b="1">
              <a:solidFill>
                <a:srgbClr val="0432FF"/>
              </a:solidFill>
              <a:effectLst/>
              <a:latin typeface="Cambria" panose="02040503050406030204" pitchFamily="18" charset="0"/>
              <a:ea typeface="Cambria" panose="02040503050406030204" pitchFamily="18" charset="0"/>
            </a:endParaRPr>
          </a:p>
          <a:p>
            <a:pPr fontAlgn="base"/>
            <a:r>
              <a:rPr lang="en-US" sz="1000" b="1" i="0">
                <a:effectLst/>
                <a:latin typeface="Cambria" panose="02040503050406030204" pitchFamily="18" charset="0"/>
                <a:ea typeface="Cambria" panose="02040503050406030204" pitchFamily="18" charset="0"/>
              </a:rPr>
              <a:t>Driver/Mechanic</a:t>
            </a:r>
            <a:r>
              <a:rPr lang="en-US" sz="1000" b="0" i="0">
                <a:effectLst/>
                <a:latin typeface="Cambria" panose="02040503050406030204" pitchFamily="18" charset="0"/>
                <a:ea typeface="Cambria" panose="02040503050406030204" pitchFamily="18" charset="0"/>
              </a:rPr>
              <a:t>: </a:t>
            </a:r>
            <a:r>
              <a:rPr lang="en-US" sz="1000" b="0" i="0">
                <a:solidFill>
                  <a:srgbClr val="201F1E"/>
                </a:solidFill>
                <a:effectLst/>
                <a:latin typeface="Cambria" panose="02040503050406030204" pitchFamily="18" charset="0"/>
                <a:ea typeface="Cambria" panose="02040503050406030204" pitchFamily="18" charset="0"/>
              </a:rPr>
              <a:t>Lawrence </a:t>
            </a:r>
            <a:r>
              <a:rPr lang="en-US" sz="1000" b="0" i="0" err="1">
                <a:solidFill>
                  <a:srgbClr val="201F1E"/>
                </a:solidFill>
                <a:effectLst/>
                <a:latin typeface="Cambria" panose="02040503050406030204" pitchFamily="18" charset="0"/>
                <a:ea typeface="Cambria" panose="02040503050406030204" pitchFamily="18" charset="0"/>
              </a:rPr>
              <a:t>Wangui</a:t>
            </a:r>
            <a:r>
              <a:rPr lang="en-US" sz="1000" b="0" i="0">
                <a:solidFill>
                  <a:srgbClr val="201F1E"/>
                </a:solidFill>
                <a:effectLst/>
                <a:latin typeface="Cambria" panose="02040503050406030204" pitchFamily="18" charset="0"/>
                <a:ea typeface="Cambria" panose="02040503050406030204" pitchFamily="18" charset="0"/>
              </a:rPr>
              <a:t> is our housekeeper’s adult son who loves to drive. He holds category B, C, &amp; E licenses since 2008 and is a highly trained driver/mechanic with experience driving and repairing most types of vehicles in the region including large matatus and school</a:t>
            </a:r>
            <a:endParaRPr lang="en-US" sz="1000" b="1" u="sng">
              <a:solidFill>
                <a:srgbClr val="003366"/>
              </a:solidFill>
              <a:latin typeface="Cambria" panose="02040503050406030204" pitchFamily="18" charset="0"/>
              <a:ea typeface="Cambria" panose="02040503050406030204" pitchFamily="18" charset="0"/>
            </a:endParaRPr>
          </a:p>
        </p:txBody>
      </p:sp>
      <p:pic>
        <p:nvPicPr>
          <p:cNvPr id="10242" name="Picture 2" descr="Silhouette Gardening Garden tool Gardener, Silhouette, angle, animals png thumbnail">
            <a:extLst>
              <a:ext uri="{FF2B5EF4-FFF2-40B4-BE49-F238E27FC236}">
                <a16:creationId xmlns:a16="http://schemas.microsoft.com/office/drawing/2014/main" id="{55885152-41F1-4A27-949A-352FDF6B2BE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31765" y="7318350"/>
            <a:ext cx="1952625" cy="1952625"/>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black rose illustration, Garden roses Silhouette Drawing Stencil, rose, leaf, branch png thumbnail">
            <a:extLst>
              <a:ext uri="{FF2B5EF4-FFF2-40B4-BE49-F238E27FC236}">
                <a16:creationId xmlns:a16="http://schemas.microsoft.com/office/drawing/2014/main" id="{5816CAA3-41A7-4D5E-98BD-40D3820B33D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16955231">
            <a:off x="3126864" y="8468171"/>
            <a:ext cx="731528" cy="781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30201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54C61F6C-F2F3-064E-8E28-5FE8068CF417}"/>
              </a:ext>
            </a:extLst>
          </p:cNvPr>
          <p:cNvSpPr txBox="1"/>
          <p:nvPr/>
        </p:nvSpPr>
        <p:spPr>
          <a:xfrm>
            <a:off x="5049300" y="970620"/>
            <a:ext cx="2235448" cy="8213890"/>
          </a:xfrm>
          <a:prstGeom prst="rect">
            <a:avLst/>
          </a:prstGeom>
          <a:noFill/>
        </p:spPr>
        <p:txBody>
          <a:bodyPr wrap="square" rtlCol="0">
            <a:noAutofit/>
          </a:bodyPr>
          <a:lstStyle/>
          <a:p>
            <a:r>
              <a:rPr lang="en-US" sz="1000" b="1">
                <a:latin typeface="Cambria" panose="02040503050406030204" pitchFamily="18" charset="0"/>
              </a:rPr>
              <a:t>Gardener/Driver: </a:t>
            </a:r>
            <a:r>
              <a:rPr lang="en-US" sz="1000">
                <a:latin typeface="Cambria" panose="02040503050406030204" pitchFamily="18" charset="0"/>
              </a:rPr>
              <a:t>Dominic </a:t>
            </a:r>
            <a:r>
              <a:rPr lang="en-US" sz="1000" err="1">
                <a:latin typeface="Cambria" panose="02040503050406030204" pitchFamily="18" charset="0"/>
              </a:rPr>
              <a:t>Mwaniki</a:t>
            </a:r>
            <a:r>
              <a:rPr lang="en-US" sz="1000">
                <a:latin typeface="Cambria" panose="02040503050406030204" pitchFamily="18" charset="0"/>
              </a:rPr>
              <a:t> is an excellent driver and gardener who has worked for US Diplomats for 10+ yrs. Our yard and car were</a:t>
            </a:r>
            <a:endParaRPr lang="en-US" sz="1000" b="1">
              <a:latin typeface="Cambria" panose="02040503050406030204" pitchFamily="18" charset="0"/>
            </a:endParaRPr>
          </a:p>
          <a:p>
            <a:r>
              <a:rPr lang="en-US" sz="1000">
                <a:latin typeface="Cambria" panose="02040503050406030204" pitchFamily="18" charset="0"/>
              </a:rPr>
              <a:t>immaculately maintained. Safe driver and good navigator, trusted to run errands alone or with the housekeeper and to drive children to school &amp; activities.  Likes dogs and our dog loved him. He often cared for the dog when we were away. Available FT after 1 May.  RSO cleared. Contact him, phone/</a:t>
            </a:r>
            <a:r>
              <a:rPr lang="en-US" sz="1000" err="1">
                <a:latin typeface="Cambria" panose="02040503050406030204" pitchFamily="18" charset="0"/>
              </a:rPr>
              <a:t>whatsapp</a:t>
            </a:r>
            <a:r>
              <a:rPr lang="en-US" sz="1000">
                <a:latin typeface="Cambria" panose="02040503050406030204" pitchFamily="18" charset="0"/>
              </a:rPr>
              <a:t>: +254 721 796 212. Ref: Chris Coffey, </a:t>
            </a:r>
            <a:r>
              <a:rPr lang="en-US" sz="1000" u="sng">
                <a:latin typeface="Cambria" panose="02040503050406030204" pitchFamily="18" charset="0"/>
                <a:hlinkClick r:id="rId2"/>
              </a:rPr>
              <a:t>chrisdcoffey9999@gmail.com</a:t>
            </a:r>
            <a:r>
              <a:rPr lang="en-US" sz="1000" u="sng">
                <a:latin typeface="Cambria" panose="02040503050406030204" pitchFamily="18" charset="0"/>
              </a:rPr>
              <a:t>.</a:t>
            </a:r>
            <a:r>
              <a:rPr lang="en-US" sz="1000">
                <a:latin typeface="Cambria" panose="02040503050406030204" pitchFamily="18" charset="0"/>
              </a:rPr>
              <a:t> </a:t>
            </a:r>
          </a:p>
          <a:p>
            <a:endParaRPr lang="en-US" sz="1000" b="1">
              <a:latin typeface="Cambria" panose="02040503050406030204" pitchFamily="18" charset="0"/>
            </a:endParaRPr>
          </a:p>
          <a:p>
            <a:r>
              <a:rPr lang="en-US" sz="1000" b="1">
                <a:latin typeface="Cambria" panose="02040503050406030204" pitchFamily="18" charset="0"/>
              </a:rPr>
              <a:t>Driver (Full or Part Time): </a:t>
            </a:r>
            <a:r>
              <a:rPr lang="en-US" sz="1000">
                <a:latin typeface="Cambria" panose="02040503050406030204" pitchFamily="18" charset="0"/>
              </a:rPr>
              <a:t>Fredrick Shanda </a:t>
            </a:r>
            <a:r>
              <a:rPr lang="en-US" sz="1000" err="1">
                <a:latin typeface="Cambria" panose="02040503050406030204" pitchFamily="18" charset="0"/>
              </a:rPr>
              <a:t>Mwosh</a:t>
            </a:r>
            <a:r>
              <a:rPr lang="en-US" sz="1000">
                <a:latin typeface="Cambria" panose="02040503050406030204" pitchFamily="18" charset="0"/>
              </a:rPr>
              <a:t> has been driving for COM staff for many years. Flexible and reliable to meet your needs, whether daily or on demand, errands in town or for road trips across Kenya. He can either drive your car or can organize a</a:t>
            </a:r>
            <a:endParaRPr lang="en-US" sz="1000" b="1">
              <a:latin typeface="Cambria" panose="02040503050406030204" pitchFamily="18" charset="0"/>
            </a:endParaRPr>
          </a:p>
          <a:p>
            <a:r>
              <a:rPr lang="en-US" sz="1000">
                <a:latin typeface="Cambria" panose="02040503050406030204" pitchFamily="18" charset="0"/>
              </a:rPr>
              <a:t>hired car. Extremely kind, friendly and low-drama -- excellent with children and pets (he has taken our pets to the vet on his own many times). RSO cleared. Reach him at 0721 981 079. Ref: Jennifer Wilson,  </a:t>
            </a:r>
            <a:br>
              <a:rPr lang="en-US" sz="1000">
                <a:latin typeface="Cambria" panose="02040503050406030204" pitchFamily="18" charset="0"/>
              </a:rPr>
            </a:br>
            <a:r>
              <a:rPr lang="en-US" sz="1000" u="sng">
                <a:latin typeface="Cambria" panose="02040503050406030204" pitchFamily="18" charset="0"/>
                <a:hlinkClick r:id="rId3"/>
              </a:rPr>
              <a:t>gdcollierwilson@gmail.com</a:t>
            </a:r>
            <a:r>
              <a:rPr lang="en-US" sz="1000">
                <a:latin typeface="Cambria" panose="02040503050406030204" pitchFamily="18" charset="0"/>
              </a:rPr>
              <a:t>.</a:t>
            </a:r>
          </a:p>
          <a:p>
            <a:endParaRPr lang="en-US" sz="1000">
              <a:latin typeface="Cambria" panose="02040503050406030204" pitchFamily="18" charset="0"/>
            </a:endParaRPr>
          </a:p>
          <a:p>
            <a:r>
              <a:rPr lang="en-US" sz="1000" b="1">
                <a:latin typeface="Cambria" panose="02040503050406030204" pitchFamily="18" charset="0"/>
              </a:rPr>
              <a:t>Gardener (Part Time): </a:t>
            </a:r>
            <a:r>
              <a:rPr lang="en-US" sz="1000">
                <a:latin typeface="Cambria" panose="02040503050406030204" pitchFamily="18" charset="0"/>
              </a:rPr>
              <a:t>Bernard Murunga </a:t>
            </a:r>
            <a:r>
              <a:rPr lang="en-US" sz="1000" err="1">
                <a:latin typeface="Cambria" panose="02040503050406030204" pitchFamily="18" charset="0"/>
              </a:rPr>
              <a:t>Makumba</a:t>
            </a:r>
            <a:r>
              <a:rPr lang="en-US" sz="1000">
                <a:latin typeface="Cambria" panose="02040503050406030204" pitchFamily="18" charset="0"/>
              </a:rPr>
              <a:t> is available to work in your yard and vegetable garden 2-3 days/week. An excellent yard man, knows his job well and</a:t>
            </a:r>
          </a:p>
          <a:p>
            <a:r>
              <a:rPr lang="en-US" sz="1000">
                <a:latin typeface="Cambria" panose="02040503050406030204" pitchFamily="18" charset="0"/>
              </a:rPr>
              <a:t>needs little instruction. Manages</a:t>
            </a:r>
            <a:endParaRPr lang="en-US" sz="1000" b="1">
              <a:latin typeface="Cambria" panose="02040503050406030204" pitchFamily="18" charset="0"/>
            </a:endParaRPr>
          </a:p>
          <a:p>
            <a:r>
              <a:rPr lang="en-US" sz="1000">
                <a:latin typeface="Cambria" panose="02040503050406030204" pitchFamily="18" charset="0"/>
              </a:rPr>
              <a:t>everything outside and takes pride in a neat and tidy garden. Learning about vegetable gardening and will plant and tend whatever veg/herbs you like. Can manage small</a:t>
            </a:r>
            <a:endParaRPr lang="en-US" sz="1000" b="1">
              <a:solidFill>
                <a:srgbClr val="0432FF"/>
              </a:solidFill>
              <a:latin typeface="Cambria" panose="02040503050406030204" pitchFamily="18" charset="0"/>
            </a:endParaRPr>
          </a:p>
          <a:p>
            <a:r>
              <a:rPr lang="en-US" sz="1000">
                <a:latin typeface="Cambria" panose="02040503050406030204" pitchFamily="18" charset="0"/>
              </a:rPr>
              <a:t>construction and carpentry tasks. Enjoys playing with our dogs. RSO cleared. Reach him at 0722 510 901. Ref: Jennifer Wilson, </a:t>
            </a:r>
            <a:r>
              <a:rPr lang="en-US" sz="1000" u="sng">
                <a:latin typeface="Cambria" panose="02040503050406030204" pitchFamily="18" charset="0"/>
                <a:hlinkClick r:id="rId3"/>
              </a:rPr>
              <a:t>gdcollierwilson@gmail.com</a:t>
            </a:r>
            <a:r>
              <a:rPr lang="en-US" sz="1000">
                <a:latin typeface="Cambria" panose="02040503050406030204" pitchFamily="18" charset="0"/>
              </a:rPr>
              <a:t>. </a:t>
            </a:r>
          </a:p>
          <a:p>
            <a:endParaRPr lang="en-US" sz="1000">
              <a:latin typeface="Cambria" panose="02040503050406030204" pitchFamily="18" charset="0"/>
            </a:endParaRPr>
          </a:p>
          <a:p>
            <a:endParaRPr lang="en-US" sz="1000">
              <a:latin typeface="Cambria" panose="02040503050406030204" pitchFamily="18" charset="0"/>
            </a:endParaRPr>
          </a:p>
          <a:p>
            <a:endParaRPr lang="en-US" sz="1000">
              <a:latin typeface="Cambria" panose="02040503050406030204" pitchFamily="18" charset="0"/>
            </a:endParaRPr>
          </a:p>
        </p:txBody>
      </p:sp>
      <p:sp>
        <p:nvSpPr>
          <p:cNvPr id="8" name="Rectangle 7"/>
          <p:cNvSpPr/>
          <p:nvPr/>
        </p:nvSpPr>
        <p:spPr>
          <a:xfrm>
            <a:off x="2748942" y="880856"/>
            <a:ext cx="2235448" cy="8390119"/>
          </a:xfrm>
          <a:prstGeom prst="rect">
            <a:avLst/>
          </a:prstGeom>
        </p:spPr>
        <p:txBody>
          <a:bodyPr wrap="square">
            <a:noAutofit/>
          </a:bodyPr>
          <a:lstStyle/>
          <a:p>
            <a:endParaRPr lang="en-US" sz="1000">
              <a:latin typeface="Cambria" panose="02040503050406030204" pitchFamily="18" charset="0"/>
            </a:endParaRPr>
          </a:p>
        </p:txBody>
      </p:sp>
      <p:sp>
        <p:nvSpPr>
          <p:cNvPr id="11" name="Text Box 2">
            <a:extLst>
              <a:ext uri="{FF2B5EF4-FFF2-40B4-BE49-F238E27FC236}">
                <a16:creationId xmlns:a16="http://schemas.microsoft.com/office/drawing/2014/main" id="{8966A517-270D-4A2F-B0D7-0B2E0084145B}"/>
              </a:ext>
            </a:extLst>
          </p:cNvPr>
          <p:cNvSpPr txBox="1">
            <a:spLocks noChangeArrowheads="1"/>
          </p:cNvSpPr>
          <p:nvPr/>
        </p:nvSpPr>
        <p:spPr bwMode="auto">
          <a:xfrm>
            <a:off x="448536" y="420664"/>
            <a:ext cx="6858793" cy="494344"/>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520">
                <a:solidFill>
                  <a:srgbClr val="FFFFFF"/>
                </a:solidFill>
                <a:latin typeface="Cambria" panose="02040503050406030204" pitchFamily="18" charset="0"/>
                <a:ea typeface="Cambria" panose="02040503050406030204" pitchFamily="18" charset="0"/>
              </a:rPr>
              <a:t>CLASSIFIEDS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Rectangle 19">
            <a:extLst>
              <a:ext uri="{FF2B5EF4-FFF2-40B4-BE49-F238E27FC236}">
                <a16:creationId xmlns:a16="http://schemas.microsoft.com/office/drawing/2014/main" id="{1B4238E3-4246-B740-8682-8CD9BE868AB0}"/>
              </a:ext>
            </a:extLst>
          </p:cNvPr>
          <p:cNvSpPr/>
          <p:nvPr/>
        </p:nvSpPr>
        <p:spPr>
          <a:xfrm>
            <a:off x="2698947" y="915008"/>
            <a:ext cx="2240280" cy="8580789"/>
          </a:xfrm>
          <a:prstGeom prst="rect">
            <a:avLst/>
          </a:prstGeom>
        </p:spPr>
        <p:txBody>
          <a:bodyPr>
            <a:noAutofit/>
          </a:bodyPr>
          <a:lstStyle/>
          <a:p>
            <a:endParaRPr lang="en-US" sz="1000">
              <a:latin typeface="Cambria" panose="02040503050406030204" pitchFamily="18" charset="0"/>
            </a:endParaRPr>
          </a:p>
          <a:p>
            <a:endParaRPr lang="en-US" sz="1000">
              <a:latin typeface="Cambria" panose="02040503050406030204" pitchFamily="18" charset="0"/>
            </a:endParaRPr>
          </a:p>
        </p:txBody>
      </p:sp>
      <p:sp>
        <p:nvSpPr>
          <p:cNvPr id="21" name="Rectangle 20">
            <a:extLst>
              <a:ext uri="{FF2B5EF4-FFF2-40B4-BE49-F238E27FC236}">
                <a16:creationId xmlns:a16="http://schemas.microsoft.com/office/drawing/2014/main" id="{74280FFF-67F8-6241-93C5-D85E1A2DE216}"/>
              </a:ext>
            </a:extLst>
          </p:cNvPr>
          <p:cNvSpPr/>
          <p:nvPr/>
        </p:nvSpPr>
        <p:spPr>
          <a:xfrm>
            <a:off x="467332" y="850376"/>
            <a:ext cx="2281610" cy="8697647"/>
          </a:xfrm>
          <a:prstGeom prst="rect">
            <a:avLst/>
          </a:prstGeom>
        </p:spPr>
        <p:txBody>
          <a:bodyPr>
            <a:noAutofit/>
          </a:bodyPr>
          <a:lstStyle/>
          <a:p>
            <a:pPr lvl="0" defTabSz="914400" eaLnBrk="0" fontAlgn="base" hangingPunct="0">
              <a:spcBef>
                <a:spcPct val="0"/>
              </a:spcBef>
              <a:spcAft>
                <a:spcPct val="0"/>
              </a:spcAft>
              <a:defRPr/>
            </a:pPr>
            <a:r>
              <a:rPr lang="en-US" altLang="en-US" sz="1400" b="1">
                <a:solidFill>
                  <a:srgbClr val="003366"/>
                </a:solidFill>
                <a:latin typeface="Cambria" panose="02040503050406030204" pitchFamily="18" charset="0"/>
              </a:rPr>
              <a:t>DOMESTIC EMPLOYEES</a:t>
            </a:r>
          </a:p>
          <a:p>
            <a:r>
              <a:rPr lang="en-US" altLang="en-US" sz="1400" b="1">
                <a:solidFill>
                  <a:srgbClr val="003366"/>
                </a:solidFill>
                <a:latin typeface="Cambria" panose="02040503050406030204" pitchFamily="18" charset="0"/>
              </a:rPr>
              <a:t>(CONT.)</a:t>
            </a:r>
            <a:br>
              <a:rPr lang="en-US" altLang="en-US" sz="1400" b="1">
                <a:solidFill>
                  <a:srgbClr val="003366"/>
                </a:solidFill>
                <a:latin typeface="Cambria" panose="02040503050406030204" pitchFamily="18" charset="0"/>
              </a:rPr>
            </a:br>
            <a:br>
              <a:rPr lang="en-US" altLang="en-US" sz="1000" b="1">
                <a:solidFill>
                  <a:srgbClr val="003366"/>
                </a:solidFill>
                <a:latin typeface="Cambria" panose="02040503050406030204" pitchFamily="18" charset="0"/>
              </a:rPr>
            </a:br>
            <a:r>
              <a:rPr lang="en-US" sz="1000" b="1">
                <a:latin typeface="Cambria" panose="02040503050406030204" pitchFamily="18" charset="0"/>
                <a:ea typeface="Cambria" panose="02040503050406030204" pitchFamily="18" charset="0"/>
              </a:rPr>
              <a:t>Gardener/Driver: </a:t>
            </a:r>
            <a:r>
              <a:rPr lang="en-US" sz="1000">
                <a:solidFill>
                  <a:srgbClr val="201F1E"/>
                </a:solidFill>
                <a:latin typeface="Cambria" panose="02040503050406030204" pitchFamily="18" charset="0"/>
                <a:ea typeface="Cambria" panose="02040503050406030204" pitchFamily="18" charset="0"/>
              </a:rPr>
              <a:t>Ibrahim </a:t>
            </a:r>
            <a:r>
              <a:rPr lang="en-US" sz="1000" err="1">
                <a:solidFill>
                  <a:srgbClr val="201F1E"/>
                </a:solidFill>
                <a:latin typeface="Cambria" panose="02040503050406030204" pitchFamily="18" charset="0"/>
                <a:ea typeface="Cambria" panose="02040503050406030204" pitchFamily="18" charset="0"/>
              </a:rPr>
              <a:t>Odindo</a:t>
            </a:r>
            <a:r>
              <a:rPr lang="en-US" sz="1000">
                <a:solidFill>
                  <a:srgbClr val="201F1E"/>
                </a:solidFill>
                <a:latin typeface="Cambria" panose="02040503050406030204" pitchFamily="18" charset="0"/>
                <a:ea typeface="Cambria" panose="02040503050406030204" pitchFamily="18" charset="0"/>
              </a:rPr>
              <a:t> took great care of all my landscape and keeping my truck always clean.  Trust him make your yard brilliant.  Washes car weekly. Responsible, trustworthy &amp; takes pride in his work. RSO-badged. Available ASAP full or part-time.  Contact him @ 0726 6799. Ref: Christian Leighton at </a:t>
            </a:r>
            <a:r>
              <a:rPr lang="en-US" sz="1000" u="sng">
                <a:solidFill>
                  <a:srgbClr val="201F1E"/>
                </a:solidFill>
                <a:latin typeface="Cambria" panose="02040503050406030204" pitchFamily="18" charset="0"/>
                <a:ea typeface="Cambria" panose="02040503050406030204" pitchFamily="18" charset="0"/>
                <a:hlinkClick r:id="rId4"/>
              </a:rPr>
              <a:t>calmma97@gmail.com</a:t>
            </a:r>
            <a:r>
              <a:rPr lang="en-US" sz="1000" u="sng">
                <a:solidFill>
                  <a:srgbClr val="201F1E"/>
                </a:solidFill>
                <a:latin typeface="Cambria" panose="02040503050406030204" pitchFamily="18" charset="0"/>
                <a:ea typeface="Cambria" panose="02040503050406030204" pitchFamily="18" charset="0"/>
              </a:rPr>
              <a:t>. </a:t>
            </a:r>
            <a:r>
              <a:rPr lang="en-US" sz="1000" b="1">
                <a:latin typeface="Cambria" panose="02040503050406030204" pitchFamily="18" charset="0"/>
                <a:ea typeface="Cambria" panose="02040503050406030204" pitchFamily="18" charset="0"/>
              </a:rPr>
              <a:t>2</a:t>
            </a:r>
            <a:r>
              <a:rPr lang="en-US" sz="1000" b="1" baseline="30000">
                <a:latin typeface="Cambria" panose="02040503050406030204" pitchFamily="18" charset="0"/>
                <a:ea typeface="Cambria" panose="02040503050406030204" pitchFamily="18" charset="0"/>
              </a:rPr>
              <a:t>nd</a:t>
            </a:r>
            <a:r>
              <a:rPr lang="en-US" sz="1000" b="1">
                <a:latin typeface="Cambria" panose="02040503050406030204" pitchFamily="18" charset="0"/>
                <a:ea typeface="Cambria" panose="02040503050406030204" pitchFamily="18" charset="0"/>
              </a:rPr>
              <a:t> ref: </a:t>
            </a:r>
            <a:r>
              <a:rPr lang="en-US" sz="1000">
                <a:latin typeface="Cambria" panose="02040503050406030204" pitchFamily="18" charset="0"/>
              </a:rPr>
              <a:t>Dan Carl at 0729 983 040.  </a:t>
            </a:r>
            <a:endParaRPr lang="en-US" altLang="en-US" sz="1000" b="1">
              <a:solidFill>
                <a:srgbClr val="003366"/>
              </a:solidFill>
              <a:latin typeface="Cambria" panose="02040503050406030204" pitchFamily="18" charset="0"/>
            </a:endParaRPr>
          </a:p>
          <a:p>
            <a:endParaRPr lang="en-US" sz="1000" b="1">
              <a:latin typeface="Cambria" panose="02040503050406030204" pitchFamily="18" charset="0"/>
              <a:ea typeface="Cambria" panose="02040503050406030204" pitchFamily="18" charset="0"/>
            </a:endParaRPr>
          </a:p>
          <a:p>
            <a:r>
              <a:rPr lang="en-US" sz="1000" b="1">
                <a:latin typeface="Cambria" panose="02040503050406030204" pitchFamily="18" charset="0"/>
                <a:ea typeface="Cambria" panose="02040503050406030204" pitchFamily="18" charset="0"/>
              </a:rPr>
              <a:t>Gardener: </a:t>
            </a:r>
            <a:r>
              <a:rPr lang="en-US" sz="1000" err="1">
                <a:solidFill>
                  <a:srgbClr val="201F1E"/>
                </a:solidFill>
                <a:latin typeface="Cambria" panose="02040503050406030204" pitchFamily="18" charset="0"/>
                <a:ea typeface="Cambria" panose="02040503050406030204" pitchFamily="18" charset="0"/>
              </a:rPr>
              <a:t>Bonface</a:t>
            </a:r>
            <a:r>
              <a:rPr lang="en-US" sz="1000">
                <a:solidFill>
                  <a:srgbClr val="201F1E"/>
                </a:solidFill>
                <a:latin typeface="Cambria" panose="02040503050406030204" pitchFamily="18" charset="0"/>
                <a:ea typeface="Cambria" panose="02040503050406030204" pitchFamily="18" charset="0"/>
              </a:rPr>
              <a:t> </a:t>
            </a:r>
            <a:r>
              <a:rPr lang="en-US" sz="1000" err="1">
                <a:solidFill>
                  <a:srgbClr val="201F1E"/>
                </a:solidFill>
                <a:latin typeface="Cambria" panose="02040503050406030204" pitchFamily="18" charset="0"/>
                <a:ea typeface="Cambria" panose="02040503050406030204" pitchFamily="18" charset="0"/>
              </a:rPr>
              <a:t>Amogola</a:t>
            </a:r>
            <a:r>
              <a:rPr lang="en-US" sz="1000">
                <a:solidFill>
                  <a:srgbClr val="201F1E"/>
                </a:solidFill>
                <a:latin typeface="Cambria" panose="02040503050406030204" pitchFamily="18" charset="0"/>
                <a:ea typeface="Cambria" panose="02040503050406030204" pitchFamily="18" charset="0"/>
              </a:rPr>
              <a:t> has been working for us as a part-time gardener for almost four years. He is a highly-recommended with years of experience working for U.S. Embassy </a:t>
            </a:r>
            <a:endParaRPr lang="en-US" sz="1000">
              <a:latin typeface="Cambria" panose="02040503050406030204" pitchFamily="18" charset="0"/>
            </a:endParaRPr>
          </a:p>
          <a:p>
            <a:r>
              <a:rPr lang="en-US" sz="1000">
                <a:solidFill>
                  <a:srgbClr val="201F1E"/>
                </a:solidFill>
                <a:latin typeface="Cambria" panose="02040503050406030204" pitchFamily="18" charset="0"/>
                <a:ea typeface="Cambria" panose="02040503050406030204" pitchFamily="18" charset="0"/>
              </a:rPr>
              <a:t>staff. He has kept our big lawn in great</a:t>
            </a:r>
            <a:endParaRPr lang="en-US" sz="1000">
              <a:latin typeface="Cambria" panose="02040503050406030204" pitchFamily="18" charset="0"/>
            </a:endParaRPr>
          </a:p>
          <a:p>
            <a:r>
              <a:rPr lang="en-US" sz="1000">
                <a:solidFill>
                  <a:srgbClr val="201F1E"/>
                </a:solidFill>
                <a:latin typeface="Cambria" panose="02040503050406030204" pitchFamily="18" charset="0"/>
                <a:ea typeface="Cambria" panose="02040503050406030204" pitchFamily="18" charset="0"/>
              </a:rPr>
              <a:t>shape, washes our car and managed a small vegetable garden. </a:t>
            </a:r>
            <a:r>
              <a:rPr lang="en-US" sz="1000" err="1">
                <a:solidFill>
                  <a:srgbClr val="201F1E"/>
                </a:solidFill>
                <a:latin typeface="Cambria" panose="02040503050406030204" pitchFamily="18" charset="0"/>
                <a:ea typeface="Cambria" panose="02040503050406030204" pitchFamily="18" charset="0"/>
              </a:rPr>
              <a:t>Bonface</a:t>
            </a:r>
            <a:r>
              <a:rPr lang="en-US" sz="1000">
                <a:solidFill>
                  <a:srgbClr val="201F1E"/>
                </a:solidFill>
                <a:latin typeface="Cambria" panose="02040503050406030204" pitchFamily="18" charset="0"/>
                <a:ea typeface="Cambria" panose="02040503050406030204" pitchFamily="18" charset="0"/>
              </a:rPr>
              <a:t> has a RSO-issued badge and is available from June 16, M/W/F. Contact </a:t>
            </a:r>
            <a:r>
              <a:rPr lang="en-US" sz="1000" err="1">
                <a:solidFill>
                  <a:srgbClr val="201F1E"/>
                </a:solidFill>
                <a:latin typeface="Cambria" panose="02040503050406030204" pitchFamily="18" charset="0"/>
                <a:ea typeface="Cambria" panose="02040503050406030204" pitchFamily="18" charset="0"/>
              </a:rPr>
              <a:t>Bonface</a:t>
            </a:r>
            <a:r>
              <a:rPr lang="en-US" sz="1000">
                <a:solidFill>
                  <a:srgbClr val="201F1E"/>
                </a:solidFill>
                <a:latin typeface="Cambria" panose="02040503050406030204" pitchFamily="18" charset="0"/>
                <a:ea typeface="Cambria" panose="02040503050406030204" pitchFamily="18" charset="0"/>
              </a:rPr>
              <a:t> at 0720346812 or </a:t>
            </a:r>
            <a:r>
              <a:rPr lang="en-US" sz="1000" u="sng">
                <a:solidFill>
                  <a:srgbClr val="0563C1"/>
                </a:solidFill>
                <a:latin typeface="Cambria" panose="02040503050406030204" pitchFamily="18" charset="0"/>
                <a:ea typeface="Cambria" panose="02040503050406030204" pitchFamily="18" charset="0"/>
                <a:hlinkClick r:id="rId5"/>
              </a:rPr>
              <a:t>amogolabonface6@gmail.com</a:t>
            </a:r>
            <a:r>
              <a:rPr lang="en-US" sz="1000">
                <a:solidFill>
                  <a:srgbClr val="201F1E"/>
                </a:solidFill>
                <a:latin typeface="Cambria" panose="02040503050406030204" pitchFamily="18" charset="0"/>
                <a:ea typeface="Cambria" panose="02040503050406030204" pitchFamily="18" charset="0"/>
              </a:rPr>
              <a:t>. </a:t>
            </a:r>
            <a:br>
              <a:rPr lang="en-US" sz="1000">
                <a:solidFill>
                  <a:srgbClr val="201F1E"/>
                </a:solidFill>
                <a:latin typeface="Cambria" panose="02040503050406030204" pitchFamily="18" charset="0"/>
                <a:ea typeface="Cambria" panose="02040503050406030204" pitchFamily="18" charset="0"/>
              </a:rPr>
            </a:br>
            <a:r>
              <a:rPr lang="en-US" sz="1000">
                <a:solidFill>
                  <a:srgbClr val="201F1E"/>
                </a:solidFill>
                <a:latin typeface="Cambria" panose="02040503050406030204" pitchFamily="18" charset="0"/>
                <a:ea typeface="Cambria" panose="02040503050406030204" pitchFamily="18" charset="0"/>
              </a:rPr>
              <a:t>Ref: Ghazi Mehmood (</a:t>
            </a:r>
            <a:r>
              <a:rPr lang="en-US" sz="1000" u="sng">
                <a:solidFill>
                  <a:srgbClr val="0563C1"/>
                </a:solidFill>
                <a:latin typeface="Cambria" panose="02040503050406030204" pitchFamily="18" charset="0"/>
                <a:ea typeface="Cambria" panose="02040503050406030204" pitchFamily="18" charset="0"/>
                <a:hlinkClick r:id="rId6"/>
              </a:rPr>
              <a:t>gm0895-nbo@yahoo.com</a:t>
            </a:r>
            <a:r>
              <a:rPr lang="en-US" sz="1000">
                <a:solidFill>
                  <a:srgbClr val="201F1E"/>
                </a:solidFill>
                <a:latin typeface="Cambria" panose="02040503050406030204" pitchFamily="18" charset="0"/>
                <a:ea typeface="Cambria" panose="02040503050406030204" pitchFamily="18" charset="0"/>
              </a:rPr>
              <a:t>).</a:t>
            </a:r>
          </a:p>
          <a:p>
            <a:endParaRPr lang="en-US" sz="1000">
              <a:latin typeface="Cambria" panose="02040503050406030204" pitchFamily="18" charset="0"/>
            </a:endParaRPr>
          </a:p>
          <a:p>
            <a:pPr defTabSz="914400" eaLnBrk="0" fontAlgn="base" hangingPunct="0">
              <a:spcBef>
                <a:spcPct val="0"/>
              </a:spcBef>
              <a:spcAft>
                <a:spcPct val="0"/>
              </a:spcAft>
              <a:defRPr/>
            </a:pPr>
            <a:r>
              <a:rPr lang="en-US" sz="1000" b="1">
                <a:latin typeface="Cambria" panose="02040503050406030204" pitchFamily="18" charset="0"/>
              </a:rPr>
              <a:t>Gardener/Dog Walker/Driver:</a:t>
            </a:r>
            <a:r>
              <a:rPr lang="en-US" sz="1000">
                <a:latin typeface="Cambria" panose="02040503050406030204" pitchFamily="18" charset="0"/>
              </a:rPr>
              <a:t>  </a:t>
            </a:r>
            <a:br>
              <a:rPr lang="en-US" sz="1000">
                <a:solidFill>
                  <a:srgbClr val="0432FF"/>
                </a:solidFill>
                <a:latin typeface="Cambria" panose="02040503050406030204" pitchFamily="18" charset="0"/>
              </a:rPr>
            </a:br>
            <a:r>
              <a:rPr lang="en-US" sz="1000">
                <a:latin typeface="Cambria" panose="02040503050406030204" pitchFamily="18" charset="0"/>
              </a:rPr>
              <a:t>Barton Saiga is a dependable gardener, dog walker and drives frequent errands for me. He’s worked for several Embassy families and is trustworthy with shopping, errands and maintained our yard and garden. </a:t>
            </a:r>
          </a:p>
          <a:p>
            <a:r>
              <a:rPr lang="en-US" sz="1000">
                <a:latin typeface="Cambria" panose="02040503050406030204" pitchFamily="18" charset="0"/>
              </a:rPr>
              <a:t>He’s very amiable and would be a great addition to your home’s needs.</a:t>
            </a:r>
          </a:p>
          <a:p>
            <a:r>
              <a:rPr lang="en-US" sz="1000">
                <a:latin typeface="Cambria" panose="02040503050406030204" pitchFamily="18" charset="0"/>
              </a:rPr>
              <a:t>Contact Barton directly: 0721-981-578, Available end June. Ref: Kathryn </a:t>
            </a:r>
            <a:r>
              <a:rPr lang="en-US" sz="1000" err="1">
                <a:latin typeface="Cambria" panose="02040503050406030204" pitchFamily="18" charset="0"/>
              </a:rPr>
              <a:t>Begeal</a:t>
            </a:r>
            <a:r>
              <a:rPr lang="en-US" sz="1000">
                <a:latin typeface="Cambria" panose="02040503050406030204" pitchFamily="18" charset="0"/>
              </a:rPr>
              <a:t>, </a:t>
            </a:r>
            <a:r>
              <a:rPr lang="en-US" sz="1000">
                <a:latin typeface="Cambria" panose="02040503050406030204" pitchFamily="18" charset="0"/>
                <a:hlinkClick r:id="rId7"/>
              </a:rPr>
              <a:t>KBegeal@gmail.com</a:t>
            </a:r>
            <a:r>
              <a:rPr lang="en-US" sz="1000">
                <a:latin typeface="Cambria" panose="02040503050406030204" pitchFamily="18" charset="0"/>
              </a:rPr>
              <a:t> or 011-190-663.</a:t>
            </a:r>
          </a:p>
          <a:p>
            <a:endParaRPr lang="en-US" sz="1000">
              <a:latin typeface="Cambria" panose="02040503050406030204" pitchFamily="18" charset="0"/>
            </a:endParaRPr>
          </a:p>
          <a:p>
            <a:r>
              <a:rPr lang="en-US" sz="1000" b="1">
                <a:latin typeface="Cambria" panose="02040503050406030204" pitchFamily="18" charset="0"/>
              </a:rPr>
              <a:t>Gardener/Driver/Pet Sitter:  </a:t>
            </a:r>
            <a:br>
              <a:rPr lang="en-US" sz="1000" b="1">
                <a:solidFill>
                  <a:srgbClr val="0432FF"/>
                </a:solidFill>
                <a:latin typeface="Cambria" panose="02040503050406030204" pitchFamily="18" charset="0"/>
              </a:rPr>
            </a:br>
            <a:r>
              <a:rPr lang="en-US" sz="1000">
                <a:latin typeface="Cambria" panose="02040503050406030204" pitchFamily="18" charset="0"/>
              </a:rPr>
              <a:t>Jackson </a:t>
            </a:r>
            <a:r>
              <a:rPr lang="en-US" sz="1000" err="1">
                <a:latin typeface="Cambria" panose="02040503050406030204" pitchFamily="18" charset="0"/>
              </a:rPr>
              <a:t>Koiyange</a:t>
            </a:r>
            <a:r>
              <a:rPr lang="en-US" sz="1000">
                <a:latin typeface="Cambria" panose="02040503050406030204" pitchFamily="18" charset="0"/>
              </a:rPr>
              <a:t> takes great care of our huge plot of plants, grass &amp; big veggie garden!  Former prof truck driver &amp; extremely safe.  Washes car weekly.  Loves pets &amp; took care of our dog for 6 </a:t>
            </a:r>
            <a:r>
              <a:rPr lang="en-US" sz="1000" err="1">
                <a:latin typeface="Cambria" panose="02040503050406030204" pitchFamily="18" charset="0"/>
              </a:rPr>
              <a:t>mo</a:t>
            </a:r>
            <a:r>
              <a:rPr lang="en-US" sz="1000">
                <a:latin typeface="Cambria" panose="02040503050406030204" pitchFamily="18" charset="0"/>
              </a:rPr>
              <a:t> while we were on AD! Responsible, trustworthy &amp; takes</a:t>
            </a:r>
          </a:p>
          <a:p>
            <a:r>
              <a:rPr lang="en-US" sz="1000">
                <a:latin typeface="Cambria" panose="02040503050406030204" pitchFamily="18" charset="0"/>
              </a:rPr>
              <a:t>pride in his work. Prefers to live in &amp;</a:t>
            </a:r>
            <a:endParaRPr lang="en-US" sz="1000" b="1">
              <a:latin typeface="Cambria" panose="02040503050406030204" pitchFamily="18" charset="0"/>
            </a:endParaRPr>
          </a:p>
        </p:txBody>
      </p:sp>
      <p:sp>
        <p:nvSpPr>
          <p:cNvPr id="10" name="Text Box 12">
            <a:extLst>
              <a:ext uri="{FF2B5EF4-FFF2-40B4-BE49-F238E27FC236}">
                <a16:creationId xmlns:a16="http://schemas.microsoft.com/office/drawing/2014/main" id="{F8EF0D0F-D129-4380-BCB3-FB8AC8BC29F5}"/>
              </a:ext>
            </a:extLst>
          </p:cNvPr>
          <p:cNvSpPr txBox="1">
            <a:spLocks noChangeArrowheads="1"/>
          </p:cNvSpPr>
          <p:nvPr/>
        </p:nvSpPr>
        <p:spPr bwMode="auto">
          <a:xfrm>
            <a:off x="457200" y="935368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000" b="1">
                <a:solidFill>
                  <a:srgbClr val="FFFFFF"/>
                </a:solidFill>
                <a:latin typeface="Times New Roman" panose="02020603050405020304" pitchFamily="18" charset="0"/>
              </a:rPr>
              <a:t>25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 name="TextBox 15">
            <a:extLst>
              <a:ext uri="{FF2B5EF4-FFF2-40B4-BE49-F238E27FC236}">
                <a16:creationId xmlns:a16="http://schemas.microsoft.com/office/drawing/2014/main" id="{9D10C9A8-CE3C-9D41-A874-17F647D66B36}"/>
              </a:ext>
            </a:extLst>
          </p:cNvPr>
          <p:cNvSpPr txBox="1"/>
          <p:nvPr/>
        </p:nvSpPr>
        <p:spPr>
          <a:xfrm>
            <a:off x="2754000" y="932520"/>
            <a:ext cx="2276552" cy="8325110"/>
          </a:xfrm>
          <a:prstGeom prst="rect">
            <a:avLst/>
          </a:prstGeom>
          <a:noFill/>
        </p:spPr>
        <p:txBody>
          <a:bodyPr wrap="square" rtlCol="0">
            <a:noAutofit/>
          </a:bodyPr>
          <a:lstStyle/>
          <a:p>
            <a:r>
              <a:rPr lang="en-US" sz="1000">
                <a:latin typeface="Cambria" panose="02040503050406030204" pitchFamily="18" charset="0"/>
              </a:rPr>
              <a:t>has own equipment/housing items. RSO-badged. Available late June, but we are flexible.  Contact him @ 0726 759 420. Ref: Daniel Gaines at </a:t>
            </a:r>
            <a:r>
              <a:rPr lang="en-US" sz="1000" u="sng">
                <a:latin typeface="Cambria" panose="02040503050406030204" pitchFamily="18" charset="0"/>
                <a:hlinkClick r:id="rId8"/>
              </a:rPr>
              <a:t>rdanielgaines@gmail.com</a:t>
            </a:r>
            <a:r>
              <a:rPr lang="en-US" sz="1000" u="sng">
                <a:latin typeface="Cambria" panose="02040503050406030204" pitchFamily="18" charset="0"/>
              </a:rPr>
              <a:t>.</a:t>
            </a:r>
          </a:p>
          <a:p>
            <a:endParaRPr lang="en-US" sz="1000" u="sng">
              <a:latin typeface="Cambria" panose="02040503050406030204" pitchFamily="18" charset="0"/>
              <a:ea typeface="Cambria" panose="02040503050406030204" pitchFamily="18" charset="0"/>
            </a:endParaRPr>
          </a:p>
          <a:p>
            <a:r>
              <a:rPr lang="en-US" sz="1000" b="1" i="0">
                <a:solidFill>
                  <a:srgbClr val="201F1E"/>
                </a:solidFill>
                <a:effectLst/>
                <a:latin typeface="Cambria" panose="02040503050406030204" pitchFamily="18" charset="0"/>
                <a:ea typeface="Cambria" panose="02040503050406030204" pitchFamily="18" charset="0"/>
              </a:rPr>
              <a:t>Driver/Gardener</a:t>
            </a:r>
            <a:r>
              <a:rPr lang="en-US" sz="1000" i="0">
                <a:solidFill>
                  <a:srgbClr val="201F1E"/>
                </a:solidFill>
                <a:effectLst/>
                <a:latin typeface="Cambria" panose="02040503050406030204" pitchFamily="18" charset="0"/>
                <a:ea typeface="Cambria" panose="02040503050406030204" pitchFamily="18" charset="0"/>
              </a:rPr>
              <a:t>: John </a:t>
            </a:r>
            <a:r>
              <a:rPr lang="en-US" sz="1000" i="0" err="1">
                <a:solidFill>
                  <a:srgbClr val="201F1E"/>
                </a:solidFill>
                <a:effectLst/>
                <a:latin typeface="Cambria" panose="02040503050406030204" pitchFamily="18" charset="0"/>
                <a:ea typeface="Cambria" panose="02040503050406030204" pitchFamily="18" charset="0"/>
              </a:rPr>
              <a:t>Bandi</a:t>
            </a:r>
            <a:r>
              <a:rPr lang="en-US" sz="1000" i="0">
                <a:solidFill>
                  <a:srgbClr val="201F1E"/>
                </a:solidFill>
                <a:effectLst/>
                <a:latin typeface="Cambria" panose="02040503050406030204" pitchFamily="18" charset="0"/>
                <a:ea typeface="Cambria" panose="02040503050406030204" pitchFamily="18" charset="0"/>
              </a:rPr>
              <a:t> is a safe and reliable driver that is also great with kids. Drove our kids 45+ min to school each way, every day and I have never doubted their safety with him. Years of experience working both with families and with CEOs of companies navigating Nairobi traffic. So sweet with the kids and keeps them engaged while in the car. Extremely dependable and routinely shows up around an hour early to work each day.  Did not garden for us but is able to do so for as needed. Available now. John: 0722-843-653. Ref: Michelle Di </a:t>
            </a:r>
            <a:r>
              <a:rPr lang="en-US" sz="1000" i="0" err="1">
                <a:solidFill>
                  <a:srgbClr val="201F1E"/>
                </a:solidFill>
                <a:effectLst/>
                <a:latin typeface="Cambria" panose="02040503050406030204" pitchFamily="18" charset="0"/>
                <a:ea typeface="Cambria" panose="02040503050406030204" pitchFamily="18" charset="0"/>
              </a:rPr>
              <a:t>Ionno</a:t>
            </a:r>
            <a:r>
              <a:rPr lang="en-US" sz="1000" i="0">
                <a:solidFill>
                  <a:srgbClr val="201F1E"/>
                </a:solidFill>
                <a:effectLst/>
                <a:latin typeface="Cambria" panose="02040503050406030204" pitchFamily="18" charset="0"/>
                <a:ea typeface="Cambria" panose="02040503050406030204" pitchFamily="18" charset="0"/>
              </a:rPr>
              <a:t> </a:t>
            </a:r>
            <a:r>
              <a:rPr lang="en-US" sz="1000" i="0">
                <a:solidFill>
                  <a:srgbClr val="201F1E"/>
                </a:solidFill>
                <a:effectLst/>
                <a:latin typeface="Cambria" panose="02040503050406030204" pitchFamily="18" charset="0"/>
                <a:ea typeface="Cambria" panose="02040503050406030204" pitchFamily="18" charset="0"/>
                <a:hlinkClick r:id="rId9"/>
              </a:rPr>
              <a:t>michellediionno@gmail.com</a:t>
            </a:r>
            <a:endParaRPr lang="en-US" sz="1000" i="0">
              <a:solidFill>
                <a:srgbClr val="201F1E"/>
              </a:solidFill>
              <a:effectLst/>
              <a:latin typeface="Cambria" panose="02040503050406030204" pitchFamily="18" charset="0"/>
              <a:ea typeface="Cambria" panose="02040503050406030204" pitchFamily="18" charset="0"/>
            </a:endParaRPr>
          </a:p>
          <a:p>
            <a:endParaRPr lang="en-US" sz="1000" u="sng">
              <a:latin typeface="Cambria" panose="02040503050406030204" pitchFamily="18" charset="0"/>
              <a:ea typeface="Cambria" panose="02040503050406030204" pitchFamily="18" charset="0"/>
            </a:endParaRPr>
          </a:p>
          <a:p>
            <a:r>
              <a:rPr lang="en-US" sz="1000" b="1">
                <a:latin typeface="Cambria" panose="02040503050406030204" pitchFamily="18" charset="0"/>
              </a:rPr>
              <a:t>Gardener/Driver: </a:t>
            </a:r>
            <a:r>
              <a:rPr lang="en-US" sz="1000">
                <a:latin typeface="Cambria" panose="02040503050406030204" pitchFamily="18" charset="0"/>
              </a:rPr>
              <a:t>James Omondi is a great gardener and a safe driver.  He previously worked for an embassy couple from Aug 2018 to March 2020.  Has a current Kenyan license.  He’s dedicated and diligent, eager to help and will work weekends.  Available 1 May 2021. Contact James, 0724-771-903, </a:t>
            </a:r>
            <a:r>
              <a:rPr lang="en-US" sz="1000" u="sng">
                <a:latin typeface="Cambria" panose="02040503050406030204" pitchFamily="18" charset="0"/>
                <a:hlinkClick r:id="rId10"/>
              </a:rPr>
              <a:t>jamesonomondi@gmail.com</a:t>
            </a:r>
            <a:r>
              <a:rPr lang="en-US" sz="1000">
                <a:latin typeface="Cambria" panose="02040503050406030204" pitchFamily="18" charset="0"/>
              </a:rPr>
              <a:t>. Ref: Helen Pace, </a:t>
            </a:r>
            <a:r>
              <a:rPr lang="en-US" sz="1000" u="sng">
                <a:latin typeface="Cambria" panose="02040503050406030204" pitchFamily="18" charset="0"/>
                <a:hlinkClick r:id="rId11"/>
              </a:rPr>
              <a:t>apple.pace@gmail.com</a:t>
            </a:r>
            <a:r>
              <a:rPr lang="en-US" sz="1000">
                <a:latin typeface="Cambria" panose="02040503050406030204" pitchFamily="18" charset="0"/>
              </a:rPr>
              <a:t>.        </a:t>
            </a:r>
          </a:p>
          <a:p>
            <a:endParaRPr lang="en-US" sz="1000" u="sng">
              <a:latin typeface="Cambria" panose="02040503050406030204" pitchFamily="18" charset="0"/>
            </a:endParaRPr>
          </a:p>
          <a:p>
            <a:r>
              <a:rPr lang="en-US" sz="1000" b="1">
                <a:effectLst/>
                <a:latin typeface="Cambria" panose="02040503050406030204" pitchFamily="18" charset="0"/>
                <a:ea typeface="Cambria" panose="02040503050406030204" pitchFamily="18" charset="0"/>
                <a:cs typeface="Times New Roman" panose="02020603050405020304" pitchFamily="18" charset="0"/>
              </a:rPr>
              <a:t>Gardener (P/T):</a:t>
            </a:r>
            <a:r>
              <a:rPr lang="en-US" sz="1000">
                <a:effectLst/>
                <a:latin typeface="Cambria" panose="02040503050406030204" pitchFamily="18" charset="0"/>
                <a:ea typeface="Cambria" panose="02040503050406030204" pitchFamily="18" charset="0"/>
                <a:cs typeface="Times New Roman" panose="02020603050405020304" pitchFamily="18" charset="0"/>
              </a:rPr>
              <a:t> </a:t>
            </a:r>
            <a:r>
              <a:rPr lang="en-US" sz="1000">
                <a:solidFill>
                  <a:srgbClr val="201F1E"/>
                </a:solidFill>
                <a:effectLst/>
                <a:latin typeface="Cambria" panose="02040503050406030204" pitchFamily="18" charset="0"/>
                <a:ea typeface="Cambria" panose="02040503050406030204" pitchFamily="18" charset="0"/>
                <a:cs typeface="Times New Roman" panose="02020603050405020304" pitchFamily="18" charset="0"/>
              </a:rPr>
              <a:t>If you need a P/T gardener I highly recommend John </a:t>
            </a:r>
            <a:r>
              <a:rPr lang="en-US" sz="1000" err="1">
                <a:solidFill>
                  <a:srgbClr val="201F1E"/>
                </a:solidFill>
                <a:effectLst/>
                <a:latin typeface="Cambria" panose="02040503050406030204" pitchFamily="18" charset="0"/>
                <a:ea typeface="Cambria" panose="02040503050406030204" pitchFamily="18" charset="0"/>
                <a:cs typeface="Times New Roman" panose="02020603050405020304" pitchFamily="18" charset="0"/>
              </a:rPr>
              <a:t>Mugwe</a:t>
            </a:r>
            <a:r>
              <a:rPr lang="en-US" sz="1000">
                <a:solidFill>
                  <a:srgbClr val="201F1E"/>
                </a:solidFill>
                <a:effectLst/>
                <a:latin typeface="Cambria" panose="02040503050406030204" pitchFamily="18" charset="0"/>
                <a:ea typeface="Cambria" panose="02040503050406030204" pitchFamily="18" charset="0"/>
                <a:cs typeface="Times New Roman" panose="02020603050405020304" pitchFamily="18" charset="0"/>
              </a:rPr>
              <a:t>. John has been working for us part-time for two years and over ten years for other Embassy families. John is available on T/W/F (we’re flexible if you need him other days). John is a hard worker, responsible, kind, and honest. He’s never missed a day, never been late, and keeps the yard looking great! John is badged and RSO cleared. If you need more info, please contact</a:t>
            </a:r>
            <a:br>
              <a:rPr lang="en-US" sz="1000">
                <a:solidFill>
                  <a:srgbClr val="201F1E"/>
                </a:solidFill>
                <a:effectLst/>
                <a:latin typeface="Cambria" panose="02040503050406030204" pitchFamily="18" charset="0"/>
                <a:ea typeface="Cambria" panose="02040503050406030204" pitchFamily="18" charset="0"/>
                <a:cs typeface="Times New Roman" panose="02020603050405020304" pitchFamily="18" charset="0"/>
              </a:rPr>
            </a:br>
            <a:r>
              <a:rPr lang="en-US" sz="1000">
                <a:solidFill>
                  <a:srgbClr val="201F1E"/>
                </a:solidFill>
                <a:effectLst/>
                <a:latin typeface="Cambria" panose="02040503050406030204" pitchFamily="18" charset="0"/>
                <a:ea typeface="Cambria" panose="02040503050406030204" pitchFamily="18" charset="0"/>
                <a:cs typeface="Times New Roman" panose="02020603050405020304" pitchFamily="18" charset="0"/>
              </a:rPr>
              <a:t> </a:t>
            </a:r>
            <a:r>
              <a:rPr lang="en-US" sz="1000" u="sng">
                <a:solidFill>
                  <a:srgbClr val="000000"/>
                </a:solidFill>
                <a:effectLst/>
                <a:latin typeface="Cambria" panose="02040503050406030204" pitchFamily="18" charset="0"/>
                <a:ea typeface="Cambria" panose="02040503050406030204" pitchFamily="18" charset="0"/>
                <a:cs typeface="Times New Roman" panose="02020603050405020304" pitchFamily="18" charset="0"/>
                <a:hlinkClick r:id="rId12"/>
              </a:rPr>
              <a:t>tatiana.pak@gmail.com</a:t>
            </a:r>
            <a:r>
              <a:rPr lang="en-US" sz="1000">
                <a:solidFill>
                  <a:srgbClr val="201F1E"/>
                </a:solidFill>
                <a:effectLst/>
                <a:latin typeface="Cambria" panose="02040503050406030204" pitchFamily="18" charset="0"/>
                <a:ea typeface="Cambria" panose="02040503050406030204" pitchFamily="18" charset="0"/>
                <a:cs typeface="Times New Roman" panose="02020603050405020304" pitchFamily="18" charset="0"/>
              </a:rPr>
              <a:t> or John directly   0720746620</a:t>
            </a:r>
            <a:endParaRPr lang="en-US" sz="1000">
              <a:effectLst/>
              <a:latin typeface="Cambria" panose="02040503050406030204" pitchFamily="18" charset="0"/>
              <a:ea typeface="Cambria" panose="02040503050406030204" pitchFamily="18" charset="0"/>
              <a:cs typeface="Times New Roman" panose="02020603050405020304" pitchFamily="18" charset="0"/>
            </a:endParaRPr>
          </a:p>
          <a:p>
            <a:endParaRPr lang="en-US" sz="1000" u="sng">
              <a:latin typeface="Cambria" panose="02040503050406030204" pitchFamily="18" charset="0"/>
            </a:endParaRPr>
          </a:p>
          <a:p>
            <a:endParaRPr lang="en-US" sz="1000">
              <a:latin typeface="Cambria" panose="02040503050406030204" pitchFamily="18" charset="0"/>
            </a:endParaRPr>
          </a:p>
        </p:txBody>
      </p:sp>
    </p:spTree>
    <p:extLst>
      <p:ext uri="{BB962C8B-B14F-4D97-AF65-F5344CB8AC3E}">
        <p14:creationId xmlns:p14="http://schemas.microsoft.com/office/powerpoint/2010/main" val="33706017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FA39CEE-59FC-4E98-9846-EFD28BF54EC7}"/>
              </a:ext>
            </a:extLst>
          </p:cNvPr>
          <p:cNvSpPr/>
          <p:nvPr/>
        </p:nvSpPr>
        <p:spPr>
          <a:xfrm>
            <a:off x="4985184" y="973935"/>
            <a:ext cx="2376178" cy="8580789"/>
          </a:xfrm>
          <a:prstGeom prst="rect">
            <a:avLst/>
          </a:prstGeom>
        </p:spPr>
        <p:txBody>
          <a:bodyPr>
            <a:noAutofit/>
          </a:bodyPr>
          <a:lstStyle/>
          <a:p>
            <a:pPr lvl="0" defTabSz="914400" eaLnBrk="0" fontAlgn="base" hangingPunct="0">
              <a:spcBef>
                <a:spcPct val="0"/>
              </a:spcBef>
              <a:spcAft>
                <a:spcPct val="0"/>
              </a:spcAft>
              <a:defRPr/>
            </a:pPr>
            <a:endParaRPr lang="en-US" altLang="en-US" sz="1400" b="1">
              <a:solidFill>
                <a:srgbClr val="003366"/>
              </a:solidFill>
              <a:latin typeface="Cambria" panose="02040503050406030204" pitchFamily="18" charset="0"/>
            </a:endParaRPr>
          </a:p>
          <a:p>
            <a:pPr marL="0" marR="0">
              <a:spcBef>
                <a:spcPts val="0"/>
              </a:spcBef>
              <a:spcAft>
                <a:spcPts val="0"/>
              </a:spcAft>
            </a:pPr>
            <a:endParaRPr lang="en-US" altLang="en-US" sz="1000" b="1">
              <a:solidFill>
                <a:srgbClr val="003366"/>
              </a:solidFill>
              <a:latin typeface="Cambria" panose="02040503050406030204" pitchFamily="18" charset="0"/>
              <a:ea typeface="Cambria" panose="02040503050406030204" pitchFamily="18" charset="0"/>
            </a:endParaRPr>
          </a:p>
        </p:txBody>
      </p:sp>
      <p:sp>
        <p:nvSpPr>
          <p:cNvPr id="8" name="Rectangle 7"/>
          <p:cNvSpPr/>
          <p:nvPr/>
        </p:nvSpPr>
        <p:spPr>
          <a:xfrm>
            <a:off x="2748942" y="880856"/>
            <a:ext cx="2235448" cy="8390119"/>
          </a:xfrm>
          <a:prstGeom prst="rect">
            <a:avLst/>
          </a:prstGeom>
        </p:spPr>
        <p:txBody>
          <a:bodyPr wrap="square">
            <a:noAutofit/>
          </a:bodyPr>
          <a:lstStyle/>
          <a:p>
            <a:endParaRPr lang="en-US" sz="1000">
              <a:latin typeface="Cambria" panose="02040503050406030204" pitchFamily="18" charset="0"/>
            </a:endParaRPr>
          </a:p>
        </p:txBody>
      </p:sp>
      <p:sp>
        <p:nvSpPr>
          <p:cNvPr id="11" name="Text Box 2">
            <a:extLst>
              <a:ext uri="{FF2B5EF4-FFF2-40B4-BE49-F238E27FC236}">
                <a16:creationId xmlns:a16="http://schemas.microsoft.com/office/drawing/2014/main" id="{8966A517-270D-4A2F-B0D7-0B2E0084145B}"/>
              </a:ext>
            </a:extLst>
          </p:cNvPr>
          <p:cNvSpPr txBox="1">
            <a:spLocks noChangeArrowheads="1"/>
          </p:cNvSpPr>
          <p:nvPr/>
        </p:nvSpPr>
        <p:spPr bwMode="auto">
          <a:xfrm>
            <a:off x="448536" y="420664"/>
            <a:ext cx="6858793" cy="494344"/>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520">
                <a:solidFill>
                  <a:srgbClr val="FFFFFF"/>
                </a:solidFill>
                <a:latin typeface="Cambria" panose="02040503050406030204" pitchFamily="18" charset="0"/>
                <a:ea typeface="Cambria" panose="02040503050406030204" pitchFamily="18" charset="0"/>
              </a:rPr>
              <a:t>CLASSIFIEDS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Rectangle 19">
            <a:extLst>
              <a:ext uri="{FF2B5EF4-FFF2-40B4-BE49-F238E27FC236}">
                <a16:creationId xmlns:a16="http://schemas.microsoft.com/office/drawing/2014/main" id="{1B4238E3-4246-B740-8682-8CD9BE868AB0}"/>
              </a:ext>
            </a:extLst>
          </p:cNvPr>
          <p:cNvSpPr/>
          <p:nvPr/>
        </p:nvSpPr>
        <p:spPr>
          <a:xfrm>
            <a:off x="2666305" y="960376"/>
            <a:ext cx="2240280" cy="8580789"/>
          </a:xfrm>
          <a:prstGeom prst="rect">
            <a:avLst/>
          </a:prstGeom>
        </p:spPr>
        <p:txBody>
          <a:bodyPr>
            <a:noAutofit/>
          </a:bodyPr>
          <a:lstStyle/>
          <a:p>
            <a:endParaRPr lang="en-US" sz="1000">
              <a:latin typeface="Cambria" panose="02040503050406030204" pitchFamily="18" charset="0"/>
            </a:endParaRPr>
          </a:p>
          <a:p>
            <a:endParaRPr lang="en-US" sz="1000">
              <a:latin typeface="Cambria" panose="02040503050406030204" pitchFamily="18" charset="0"/>
            </a:endParaRPr>
          </a:p>
        </p:txBody>
      </p:sp>
      <p:sp>
        <p:nvSpPr>
          <p:cNvPr id="21" name="Rectangle 20">
            <a:extLst>
              <a:ext uri="{FF2B5EF4-FFF2-40B4-BE49-F238E27FC236}">
                <a16:creationId xmlns:a16="http://schemas.microsoft.com/office/drawing/2014/main" id="{74280FFF-67F8-6241-93C5-D85E1A2DE216}"/>
              </a:ext>
            </a:extLst>
          </p:cNvPr>
          <p:cNvSpPr/>
          <p:nvPr/>
        </p:nvSpPr>
        <p:spPr>
          <a:xfrm>
            <a:off x="467332" y="997714"/>
            <a:ext cx="2281610" cy="8580789"/>
          </a:xfrm>
          <a:prstGeom prst="rect">
            <a:avLst/>
          </a:prstGeom>
        </p:spPr>
        <p:txBody>
          <a:bodyPr>
            <a:noAutofit/>
          </a:bodyPr>
          <a:lstStyle/>
          <a:p>
            <a:pPr lvl="0" defTabSz="914400" eaLnBrk="0" fontAlgn="base" hangingPunct="0">
              <a:spcBef>
                <a:spcPct val="0"/>
              </a:spcBef>
              <a:spcAft>
                <a:spcPct val="0"/>
              </a:spcAft>
              <a:defRPr/>
            </a:pPr>
            <a:r>
              <a:rPr lang="en-US" altLang="en-US" sz="1400" b="1">
                <a:solidFill>
                  <a:srgbClr val="003366"/>
                </a:solidFill>
                <a:latin typeface="Cambria" panose="02040503050406030204" pitchFamily="18" charset="0"/>
              </a:rPr>
              <a:t>DOMESTIC EMPLOYEES</a:t>
            </a:r>
          </a:p>
          <a:p>
            <a:pPr lvl="0" defTabSz="914400" eaLnBrk="0" fontAlgn="base" hangingPunct="0">
              <a:spcBef>
                <a:spcPct val="0"/>
              </a:spcBef>
              <a:spcAft>
                <a:spcPct val="0"/>
              </a:spcAft>
              <a:defRPr/>
            </a:pPr>
            <a:r>
              <a:rPr lang="en-US" altLang="en-US" sz="1400" b="1">
                <a:solidFill>
                  <a:srgbClr val="003366"/>
                </a:solidFill>
                <a:latin typeface="Cambria" panose="02040503050406030204" pitchFamily="18" charset="0"/>
              </a:rPr>
              <a:t>(CONT.)</a:t>
            </a:r>
          </a:p>
          <a:p>
            <a:pPr lvl="0" defTabSz="914400" eaLnBrk="0" fontAlgn="base" hangingPunct="0">
              <a:spcBef>
                <a:spcPct val="0"/>
              </a:spcBef>
              <a:spcAft>
                <a:spcPct val="0"/>
              </a:spcAft>
              <a:defRPr/>
            </a:pPr>
            <a:endParaRPr lang="en-US" altLang="en-US" sz="1400" b="1">
              <a:solidFill>
                <a:srgbClr val="003366"/>
              </a:solidFill>
              <a:latin typeface="Cambria" panose="02040503050406030204" pitchFamily="18" charset="0"/>
            </a:endParaRPr>
          </a:p>
        </p:txBody>
      </p:sp>
      <p:sp>
        <p:nvSpPr>
          <p:cNvPr id="10" name="Text Box 12">
            <a:extLst>
              <a:ext uri="{FF2B5EF4-FFF2-40B4-BE49-F238E27FC236}">
                <a16:creationId xmlns:a16="http://schemas.microsoft.com/office/drawing/2014/main" id="{F8EF0D0F-D129-4380-BCB3-FB8AC8BC29F5}"/>
              </a:ext>
            </a:extLst>
          </p:cNvPr>
          <p:cNvSpPr txBox="1">
            <a:spLocks noChangeArrowheads="1"/>
          </p:cNvSpPr>
          <p:nvPr/>
        </p:nvSpPr>
        <p:spPr bwMode="auto">
          <a:xfrm>
            <a:off x="457200" y="935368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FFFFFF"/>
                </a:solidFill>
                <a:effectLst/>
                <a:latin typeface="Times New Roman" panose="02020603050405020304" pitchFamily="18" charset="0"/>
              </a:rPr>
              <a:t>26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Rectangle 8">
            <a:extLst>
              <a:ext uri="{FF2B5EF4-FFF2-40B4-BE49-F238E27FC236}">
                <a16:creationId xmlns:a16="http://schemas.microsoft.com/office/drawing/2014/main" id="{EA609C67-7C41-436A-8AB9-9066F14B93BB}"/>
              </a:ext>
            </a:extLst>
          </p:cNvPr>
          <p:cNvSpPr/>
          <p:nvPr/>
        </p:nvSpPr>
        <p:spPr>
          <a:xfrm>
            <a:off x="4989222" y="1056947"/>
            <a:ext cx="2281610" cy="8580789"/>
          </a:xfrm>
          <a:prstGeom prst="rect">
            <a:avLst/>
          </a:prstGeom>
        </p:spPr>
        <p:txBody>
          <a:bodyPr>
            <a:noAutofit/>
          </a:bodyPr>
          <a:lstStyle/>
          <a:p>
            <a:endParaRPr lang="en-US" sz="1000">
              <a:latin typeface="Cambria" panose="02040503050406030204" pitchFamily="18" charset="0"/>
            </a:endParaRPr>
          </a:p>
          <a:p>
            <a:endParaRPr lang="en-US" sz="1000">
              <a:latin typeface="Cambria" panose="02040503050406030204" pitchFamily="18" charset="0"/>
            </a:endParaRPr>
          </a:p>
          <a:p>
            <a:pPr marL="0" marR="0">
              <a:spcBef>
                <a:spcPts val="0"/>
              </a:spcBef>
              <a:spcAft>
                <a:spcPts val="0"/>
              </a:spcAft>
            </a:pPr>
            <a:endParaRPr lang="en-US" sz="1000">
              <a:solidFill>
                <a:srgbClr val="000000"/>
              </a:solidFill>
              <a:latin typeface="Cambria" panose="02040503050406030204" pitchFamily="18" charset="0"/>
              <a:ea typeface="Cambria" panose="02040503050406030204" pitchFamily="18" charset="0"/>
            </a:endParaRPr>
          </a:p>
          <a:p>
            <a:pPr marL="0" marR="0">
              <a:spcBef>
                <a:spcPts val="0"/>
              </a:spcBef>
              <a:spcAft>
                <a:spcPts val="0"/>
              </a:spcAft>
            </a:pPr>
            <a:endParaRPr lang="en-US" sz="1000">
              <a:solidFill>
                <a:srgbClr val="000000"/>
              </a:solidFill>
              <a:effectLst/>
              <a:latin typeface="Cambria" panose="02040503050406030204" pitchFamily="18" charset="0"/>
              <a:ea typeface="Cambria" panose="02040503050406030204" pitchFamily="18" charset="0"/>
            </a:endParaRPr>
          </a:p>
          <a:p>
            <a:pPr marL="0" marR="0">
              <a:spcBef>
                <a:spcPts val="0"/>
              </a:spcBef>
              <a:spcAft>
                <a:spcPts val="0"/>
              </a:spcAft>
            </a:pPr>
            <a:endParaRPr lang="en-US" sz="1000">
              <a:solidFill>
                <a:srgbClr val="000000"/>
              </a:solidFill>
              <a:latin typeface="Cambria" panose="02040503050406030204" pitchFamily="18" charset="0"/>
              <a:ea typeface="Cambria" panose="02040503050406030204" pitchFamily="18" charset="0"/>
            </a:endParaRPr>
          </a:p>
          <a:p>
            <a:pPr marL="0" marR="0">
              <a:spcBef>
                <a:spcPts val="0"/>
              </a:spcBef>
              <a:spcAft>
                <a:spcPts val="0"/>
              </a:spcAft>
            </a:pPr>
            <a:endParaRPr lang="en-US" sz="1000">
              <a:solidFill>
                <a:srgbClr val="000000"/>
              </a:solidFill>
              <a:effectLst/>
              <a:latin typeface="Cambria" panose="02040503050406030204" pitchFamily="18" charset="0"/>
              <a:ea typeface="Cambria" panose="02040503050406030204" pitchFamily="18" charset="0"/>
            </a:endParaRPr>
          </a:p>
          <a:p>
            <a:pPr marL="0" marR="0">
              <a:spcBef>
                <a:spcPts val="0"/>
              </a:spcBef>
              <a:spcAft>
                <a:spcPts val="0"/>
              </a:spcAft>
            </a:pPr>
            <a:endParaRPr lang="en-US" sz="1000">
              <a:solidFill>
                <a:srgbClr val="000000"/>
              </a:solidFill>
              <a:latin typeface="Cambria" panose="02040503050406030204" pitchFamily="18" charset="0"/>
              <a:ea typeface="Cambria" panose="02040503050406030204" pitchFamily="18" charset="0"/>
            </a:endParaRPr>
          </a:p>
          <a:p>
            <a:pPr marL="0" marR="0">
              <a:spcBef>
                <a:spcPts val="0"/>
              </a:spcBef>
              <a:spcAft>
                <a:spcPts val="0"/>
              </a:spcAft>
            </a:pPr>
            <a:endParaRPr lang="en-US" sz="1000">
              <a:solidFill>
                <a:srgbClr val="000000"/>
              </a:solidFill>
              <a:effectLst/>
              <a:latin typeface="Cambria" panose="02040503050406030204" pitchFamily="18" charset="0"/>
              <a:ea typeface="Cambria" panose="02040503050406030204" pitchFamily="18" charset="0"/>
            </a:endParaRPr>
          </a:p>
          <a:p>
            <a:pPr marL="0" marR="0">
              <a:spcBef>
                <a:spcPts val="0"/>
              </a:spcBef>
              <a:spcAft>
                <a:spcPts val="0"/>
              </a:spcAft>
            </a:pPr>
            <a:endParaRPr lang="en-US" sz="1000">
              <a:solidFill>
                <a:srgbClr val="000000"/>
              </a:solidFill>
              <a:latin typeface="Cambria" panose="02040503050406030204" pitchFamily="18" charset="0"/>
              <a:ea typeface="Cambria" panose="02040503050406030204" pitchFamily="18" charset="0"/>
            </a:endParaRPr>
          </a:p>
          <a:p>
            <a:pPr marL="0" marR="0">
              <a:spcBef>
                <a:spcPts val="0"/>
              </a:spcBef>
              <a:spcAft>
                <a:spcPts val="0"/>
              </a:spcAft>
            </a:pPr>
            <a:endParaRPr lang="en-US" sz="1000">
              <a:solidFill>
                <a:srgbClr val="000000"/>
              </a:solidFill>
              <a:effectLst/>
              <a:latin typeface="Cambria" panose="02040503050406030204" pitchFamily="18" charset="0"/>
              <a:ea typeface="Cambria" panose="02040503050406030204" pitchFamily="18" charset="0"/>
            </a:endParaRPr>
          </a:p>
          <a:p>
            <a:pPr marL="0" marR="0">
              <a:spcBef>
                <a:spcPts val="0"/>
              </a:spcBef>
              <a:spcAft>
                <a:spcPts val="0"/>
              </a:spcAft>
            </a:pPr>
            <a:endParaRPr lang="en-US" sz="1000">
              <a:solidFill>
                <a:srgbClr val="000000"/>
              </a:solidFill>
              <a:latin typeface="Cambria" panose="02040503050406030204" pitchFamily="18" charset="0"/>
              <a:ea typeface="Cambria" panose="02040503050406030204" pitchFamily="18" charset="0"/>
            </a:endParaRPr>
          </a:p>
          <a:p>
            <a:pPr marL="0" marR="0">
              <a:spcBef>
                <a:spcPts val="0"/>
              </a:spcBef>
              <a:spcAft>
                <a:spcPts val="0"/>
              </a:spcAft>
            </a:pPr>
            <a:endParaRPr lang="en-US" sz="1000">
              <a:solidFill>
                <a:srgbClr val="000000"/>
              </a:solidFill>
              <a:effectLst/>
              <a:latin typeface="Cambria" panose="02040503050406030204" pitchFamily="18" charset="0"/>
              <a:ea typeface="Cambria" panose="02040503050406030204" pitchFamily="18" charset="0"/>
            </a:endParaRPr>
          </a:p>
          <a:p>
            <a:pPr marL="0" marR="0">
              <a:spcBef>
                <a:spcPts val="0"/>
              </a:spcBef>
              <a:spcAft>
                <a:spcPts val="0"/>
              </a:spcAft>
            </a:pPr>
            <a:endParaRPr lang="en-US" sz="1000">
              <a:effectLst/>
              <a:latin typeface="Cambria" panose="02040503050406030204" pitchFamily="18" charset="0"/>
              <a:ea typeface="Cambria" panose="02040503050406030204" pitchFamily="18" charset="0"/>
            </a:endParaRPr>
          </a:p>
          <a:p>
            <a:endParaRPr lang="en-US" sz="1000" b="1">
              <a:latin typeface="Cambria" panose="02040503050406030204" pitchFamily="18" charset="0"/>
            </a:endParaRPr>
          </a:p>
          <a:p>
            <a:endParaRPr lang="en-US" sz="1000" b="1">
              <a:latin typeface="Cambria" panose="02040503050406030204" pitchFamily="18" charset="0"/>
            </a:endParaRPr>
          </a:p>
          <a:p>
            <a:endParaRPr lang="en-US" sz="1000" b="1">
              <a:latin typeface="Cambria" panose="02040503050406030204" pitchFamily="18" charset="0"/>
            </a:endParaRPr>
          </a:p>
        </p:txBody>
      </p:sp>
      <p:sp>
        <p:nvSpPr>
          <p:cNvPr id="22" name="Rectangle 21">
            <a:extLst>
              <a:ext uri="{FF2B5EF4-FFF2-40B4-BE49-F238E27FC236}">
                <a16:creationId xmlns:a16="http://schemas.microsoft.com/office/drawing/2014/main" id="{3802183F-FAA4-0A49-8E98-BCC6F03B8E86}"/>
              </a:ext>
            </a:extLst>
          </p:cNvPr>
          <p:cNvSpPr/>
          <p:nvPr/>
        </p:nvSpPr>
        <p:spPr>
          <a:xfrm>
            <a:off x="-2206182" y="4896657"/>
            <a:ext cx="2594315" cy="3093475"/>
          </a:xfrm>
          <a:prstGeom prst="rect">
            <a:avLst/>
          </a:prstGeom>
        </p:spPr>
        <p:txBody>
          <a:bodyPr>
            <a:noAutofit/>
          </a:bodyPr>
          <a:lstStyle/>
          <a:p>
            <a:pPr marL="0" marR="0">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9E4A8186-2D5F-43B9-B8D3-C533A4AA665E}"/>
              </a:ext>
            </a:extLst>
          </p:cNvPr>
          <p:cNvSpPr/>
          <p:nvPr/>
        </p:nvSpPr>
        <p:spPr>
          <a:xfrm>
            <a:off x="456406" y="1568859"/>
            <a:ext cx="2281610" cy="8580789"/>
          </a:xfrm>
          <a:prstGeom prst="rect">
            <a:avLst/>
          </a:prstGeom>
        </p:spPr>
        <p:txBody>
          <a:bodyPr>
            <a:noAutofit/>
          </a:bodyPr>
          <a:lstStyle/>
          <a:p>
            <a:r>
              <a:rPr lang="en-US" sz="1000" b="1">
                <a:latin typeface="Cambria" panose="02040503050406030204" pitchFamily="18" charset="0"/>
              </a:rPr>
              <a:t>Driver: </a:t>
            </a:r>
            <a:r>
              <a:rPr lang="en-US" sz="1000">
                <a:latin typeface="Cambria" panose="02040503050406030204" pitchFamily="18" charset="0"/>
              </a:rPr>
              <a:t>Robert </a:t>
            </a:r>
            <a:r>
              <a:rPr lang="en-US" sz="1000" err="1">
                <a:latin typeface="Cambria" panose="02040503050406030204" pitchFamily="18" charset="0"/>
              </a:rPr>
              <a:t>Nyaga</a:t>
            </a:r>
            <a:r>
              <a:rPr lang="en-US" sz="1000">
                <a:latin typeface="Cambria" panose="02040503050406030204" pitchFamily="18" charset="0"/>
              </a:rPr>
              <a:t> is available for work immediately. He is reliable, safe, and knows the city very well. He has 10 Years of experience working for US Embassy families. He is excellent with kids and pets. I trust him to take </a:t>
            </a:r>
            <a:endParaRPr lang="en-US" sz="1000" b="1">
              <a:latin typeface="Cambria" panose="02040503050406030204" pitchFamily="18" charset="0"/>
            </a:endParaRPr>
          </a:p>
          <a:p>
            <a:r>
              <a:rPr lang="en-US" sz="1000">
                <a:latin typeface="Cambria" panose="02040503050406030204" pitchFamily="18" charset="0"/>
              </a:rPr>
              <a:t>my boys to their activities and friends' houses. He was also our puppy handler, teaching him tricks and walking him daily. He also cut the</a:t>
            </a:r>
            <a:endParaRPr lang="en-US" sz="900" b="1">
              <a:solidFill>
                <a:srgbClr val="0432FF"/>
              </a:solidFill>
              <a:latin typeface="Cambria" panose="02040503050406030204" pitchFamily="18" charset="0"/>
            </a:endParaRPr>
          </a:p>
          <a:p>
            <a:r>
              <a:rPr lang="en-US" sz="1000">
                <a:latin typeface="Cambria" panose="02040503050406030204" pitchFamily="18" charset="0"/>
              </a:rPr>
              <a:t>grass and trimmed the bushes. Please contact Robert at 0713 876 977. Reference, Sandra Jansen, </a:t>
            </a:r>
            <a:r>
              <a:rPr lang="en-US" sz="1000" u="sng">
                <a:latin typeface="Cambria" panose="02040503050406030204" pitchFamily="18" charset="0"/>
                <a:hlinkClick r:id="rId2"/>
              </a:rPr>
              <a:t>sjansen1214@gmail.com</a:t>
            </a:r>
            <a:r>
              <a:rPr lang="en-US" sz="1000">
                <a:latin typeface="Cambria" panose="02040503050406030204" pitchFamily="18" charset="0"/>
              </a:rPr>
              <a:t>.</a:t>
            </a:r>
          </a:p>
          <a:p>
            <a:endParaRPr lang="en-US" sz="1000" b="1">
              <a:latin typeface="Cambria" panose="02040503050406030204" pitchFamily="18" charset="0"/>
            </a:endParaRPr>
          </a:p>
          <a:p>
            <a:r>
              <a:rPr lang="en-US" sz="1000" b="1">
                <a:latin typeface="Cambria" panose="02040503050406030204" pitchFamily="18" charset="0"/>
              </a:rPr>
              <a:t>Nanny/Housekeeper: </a:t>
            </a:r>
            <a:r>
              <a:rPr lang="en-US" sz="1000">
                <a:latin typeface="Cambria" panose="02040503050406030204" pitchFamily="18" charset="0"/>
              </a:rPr>
              <a:t>Jane Kamau- outstanding nanny/housekeeper! Experience w/newborns, twins, all ages. Good balance of love, structure, and discipline. Trustworthy and level-headed. Exercised good judgement. Works very hard. Takes direction well. Our house was spotless. Made healthy snacks, and was available for errands and babysitting on weekends. Reliable, direct, reasonable. Contact Jane directly at +254 723 869908</a:t>
            </a:r>
          </a:p>
          <a:p>
            <a:r>
              <a:rPr lang="en-US" sz="1000">
                <a:latin typeface="Cambria" panose="02040503050406030204" pitchFamily="18" charset="0"/>
              </a:rPr>
              <a:t>Reference: Abby Townsend </a:t>
            </a:r>
            <a:r>
              <a:rPr lang="en-US" sz="1000">
                <a:latin typeface="Cambria" panose="02040503050406030204" pitchFamily="18" charset="0"/>
                <a:hlinkClick r:id="rId3"/>
              </a:rPr>
              <a:t>Abzergaila@gmail.com</a:t>
            </a:r>
            <a:endParaRPr lang="en-US" sz="1000">
              <a:latin typeface="Cambria" panose="02040503050406030204" pitchFamily="18" charset="0"/>
            </a:endParaRPr>
          </a:p>
          <a:p>
            <a:endParaRPr lang="en-US" sz="1000">
              <a:latin typeface="Cambria" panose="02040503050406030204" pitchFamily="18" charset="0"/>
            </a:endParaRPr>
          </a:p>
          <a:p>
            <a:r>
              <a:rPr lang="en-US" sz="1000" b="1">
                <a:latin typeface="Cambria" panose="02040503050406030204" pitchFamily="18" charset="0"/>
              </a:rPr>
              <a:t>Gardener/Driver (Part-time):</a:t>
            </a:r>
            <a:r>
              <a:rPr lang="en-US" sz="1000" b="1">
                <a:solidFill>
                  <a:srgbClr val="0432FF"/>
                </a:solidFill>
                <a:latin typeface="Cambria" panose="02040503050406030204" pitchFamily="18" charset="0"/>
              </a:rPr>
              <a:t> </a:t>
            </a:r>
            <a:r>
              <a:rPr lang="en-US" sz="1000" err="1">
                <a:latin typeface="Cambria" panose="02040503050406030204" pitchFamily="18" charset="0"/>
              </a:rPr>
              <a:t>Cosmus</a:t>
            </a:r>
            <a:r>
              <a:rPr lang="en-US" sz="1000">
                <a:latin typeface="Cambria" panose="02040503050406030204" pitchFamily="18" charset="0"/>
              </a:rPr>
              <a:t> </a:t>
            </a:r>
            <a:r>
              <a:rPr lang="en-US" sz="1000" err="1">
                <a:latin typeface="Cambria" panose="02040503050406030204" pitchFamily="18" charset="0"/>
              </a:rPr>
              <a:t>Muthiani</a:t>
            </a:r>
            <a:r>
              <a:rPr lang="en-US" sz="1000">
                <a:latin typeface="Cambria" panose="02040503050406030204" pitchFamily="18" charset="0"/>
              </a:rPr>
              <a:t> has been a hard-working and reliable gardener for us for 3 years. He follows directions well, helps with animals and is great with our children too. He is up for any task and has maintained a wonderful vegetable garden for us. Contact </a:t>
            </a:r>
            <a:r>
              <a:rPr lang="en-US" sz="1000" err="1">
                <a:latin typeface="Cambria" panose="02040503050406030204" pitchFamily="18" charset="0"/>
              </a:rPr>
              <a:t>Cosmus</a:t>
            </a:r>
            <a:r>
              <a:rPr lang="en-US" sz="1000">
                <a:latin typeface="Cambria" panose="02040503050406030204" pitchFamily="18" charset="0"/>
              </a:rPr>
              <a:t>, 0724930155. Reference, call/text Susan </a:t>
            </a:r>
            <a:r>
              <a:rPr lang="en-US" sz="1000" err="1">
                <a:latin typeface="Cambria" panose="02040503050406030204" pitchFamily="18" charset="0"/>
              </a:rPr>
              <a:t>Munz</a:t>
            </a:r>
            <a:r>
              <a:rPr lang="en-US" sz="1000">
                <a:latin typeface="Cambria" panose="02040503050406030204" pitchFamily="18" charset="0"/>
              </a:rPr>
              <a:t> at 0711893238.</a:t>
            </a:r>
            <a:endParaRPr lang="en-US" sz="1000" b="1">
              <a:solidFill>
                <a:srgbClr val="0432FF"/>
              </a:solidFill>
              <a:latin typeface="Cambria" panose="02040503050406030204" pitchFamily="18" charset="0"/>
            </a:endParaRPr>
          </a:p>
          <a:p>
            <a:endParaRPr lang="en-US" sz="1000" b="1">
              <a:latin typeface="Cambria" panose="02040503050406030204" pitchFamily="18" charset="0"/>
            </a:endParaRPr>
          </a:p>
          <a:p>
            <a:r>
              <a:rPr lang="en-US" sz="1000" b="1">
                <a:latin typeface="Cambria" panose="02040503050406030204" pitchFamily="18" charset="0"/>
              </a:rPr>
              <a:t>Gardener: </a:t>
            </a:r>
            <a:r>
              <a:rPr lang="en-US" sz="1000">
                <a:latin typeface="Cambria" panose="02040503050406030204" pitchFamily="18" charset="0"/>
              </a:rPr>
              <a:t>Edwin </a:t>
            </a:r>
            <a:r>
              <a:rPr lang="en-US" sz="1000" err="1">
                <a:latin typeface="Cambria" panose="02040503050406030204" pitchFamily="18" charset="0"/>
              </a:rPr>
              <a:t>Kisanyanya</a:t>
            </a:r>
            <a:r>
              <a:rPr lang="en-US" sz="1000">
                <a:latin typeface="Cambria" panose="02040503050406030204" pitchFamily="18" charset="0"/>
              </a:rPr>
              <a:t> is a lovely person and great gardener. Turned our yard from an empty dirt patch into a beautiful, lush space. Tends to our vegetable garden, built a fence and chicken coop, and does odd jobs around the house. Worked for several COM families before us; highly</a:t>
            </a:r>
          </a:p>
        </p:txBody>
      </p:sp>
      <p:sp>
        <p:nvSpPr>
          <p:cNvPr id="15" name="Rectangle 14">
            <a:extLst>
              <a:ext uri="{FF2B5EF4-FFF2-40B4-BE49-F238E27FC236}">
                <a16:creationId xmlns:a16="http://schemas.microsoft.com/office/drawing/2014/main" id="{0A4CBD3F-E7C0-494A-BEA3-35C85C637818}"/>
              </a:ext>
            </a:extLst>
          </p:cNvPr>
          <p:cNvSpPr/>
          <p:nvPr/>
        </p:nvSpPr>
        <p:spPr>
          <a:xfrm>
            <a:off x="2707165" y="997714"/>
            <a:ext cx="2281610" cy="8580789"/>
          </a:xfrm>
          <a:prstGeom prst="rect">
            <a:avLst/>
          </a:prstGeom>
        </p:spPr>
        <p:txBody>
          <a:bodyPr>
            <a:noAutofit/>
          </a:bodyPr>
          <a:lstStyle/>
          <a:p>
            <a:r>
              <a:rPr lang="en-US" sz="1000">
                <a:latin typeface="Cambria" panose="02040503050406030204" pitchFamily="18" charset="0"/>
              </a:rPr>
              <a:t>recommended by all. Our kids love “helping” him work and he is so patient and kind. Looking for full or part-time work. RSO-badged. Available immediately. </a:t>
            </a:r>
            <a:br>
              <a:rPr lang="en-US" sz="1000">
                <a:latin typeface="Cambria" panose="02040503050406030204" pitchFamily="18" charset="0"/>
              </a:rPr>
            </a:br>
            <a:r>
              <a:rPr lang="en-US" sz="1000">
                <a:latin typeface="Cambria" panose="02040503050406030204" pitchFamily="18" charset="0"/>
              </a:rPr>
              <a:t>Edwin: 0763 913 238. Ref: Michelle Di Ionno, </a:t>
            </a:r>
            <a:r>
              <a:rPr lang="en-US" sz="1000" u="sng">
                <a:latin typeface="Cambria" panose="02040503050406030204" pitchFamily="18" charset="0"/>
                <a:hlinkClick r:id="rId4"/>
              </a:rPr>
              <a:t>michellediionno@gmail.com</a:t>
            </a:r>
            <a:endParaRPr lang="en-US" sz="1000">
              <a:latin typeface="Cambria" panose="02040503050406030204" pitchFamily="18" charset="0"/>
            </a:endParaRPr>
          </a:p>
          <a:p>
            <a:endParaRPr lang="en-US" sz="1000">
              <a:latin typeface="Cambria" panose="02040503050406030204" pitchFamily="18" charset="0"/>
            </a:endParaRPr>
          </a:p>
          <a:p>
            <a:r>
              <a:rPr lang="en-US" sz="1000" b="1">
                <a:latin typeface="Cambria" panose="02040503050406030204" pitchFamily="18" charset="0"/>
              </a:rPr>
              <a:t>Gardener/Pet-Care: </a:t>
            </a:r>
            <a:r>
              <a:rPr lang="en-US" sz="1000">
                <a:latin typeface="Cambria" panose="02040503050406030204" pitchFamily="18" charset="0"/>
              </a:rPr>
              <a:t>Looking for a reliable, trustworthy green thumb who’s pet-friendly?</a:t>
            </a:r>
            <a:r>
              <a:rPr lang="en-US" sz="1000" b="1">
                <a:latin typeface="Cambria" panose="02040503050406030204" pitchFamily="18" charset="0"/>
              </a:rPr>
              <a:t> </a:t>
            </a:r>
            <a:r>
              <a:rPr lang="en-US" sz="1000">
                <a:latin typeface="Cambria" panose="02040503050406030204" pitchFamily="18" charset="0"/>
              </a:rPr>
              <a:t>Pauline </a:t>
            </a:r>
            <a:r>
              <a:rPr lang="en-US" sz="1000" err="1">
                <a:latin typeface="Cambria" panose="02040503050406030204" pitchFamily="18" charset="0"/>
              </a:rPr>
              <a:t>Waiti</a:t>
            </a:r>
            <a:r>
              <a:rPr lang="en-US" sz="1000">
                <a:latin typeface="Cambria" panose="02040503050406030204" pitchFamily="18" charset="0"/>
              </a:rPr>
              <a:t> has been our gardener for 3 yrs. Always prompt and keeps our large compound impeccable. Helps care for</a:t>
            </a:r>
          </a:p>
          <a:p>
            <a:r>
              <a:rPr lang="en-US" sz="1000">
                <a:latin typeface="Cambria" panose="02040503050406030204" pitchFamily="18" charset="0"/>
              </a:rPr>
              <a:t>our 9-yr old Goldendoodle, including</a:t>
            </a:r>
          </a:p>
          <a:p>
            <a:r>
              <a:rPr lang="en-US" sz="1000">
                <a:latin typeface="Cambria" panose="02040503050406030204" pitchFamily="18" charset="0"/>
              </a:rPr>
              <a:t>feeding, bathing, walks and dog-sitting. Available part-time now, full-time in July/Aug. RSO-badged (previously worked as embassy landscape contractor)/ Contact Pauline at +254725444947. Reference, Manu </a:t>
            </a:r>
            <a:r>
              <a:rPr lang="en-US" sz="1000" err="1">
                <a:latin typeface="Cambria" panose="02040503050406030204" pitchFamily="18" charset="0"/>
              </a:rPr>
              <a:t>DeSisti</a:t>
            </a:r>
            <a:r>
              <a:rPr lang="en-US" sz="1000">
                <a:latin typeface="Cambria" panose="02040503050406030204" pitchFamily="18" charset="0"/>
              </a:rPr>
              <a:t>, +254743030771.</a:t>
            </a:r>
          </a:p>
          <a:p>
            <a:endParaRPr lang="en-US" sz="1000">
              <a:latin typeface="Cambria" panose="02040503050406030204" pitchFamily="18" charset="0"/>
            </a:endParaRPr>
          </a:p>
          <a:p>
            <a:r>
              <a:rPr lang="en-US" sz="1000" b="1">
                <a:latin typeface="Cambria" panose="02040503050406030204" pitchFamily="18" charset="0"/>
              </a:rPr>
              <a:t>Driver: </a:t>
            </a:r>
            <a:r>
              <a:rPr lang="en-US" sz="1000">
                <a:latin typeface="Cambria" panose="02040503050406030204" pitchFamily="18" charset="0"/>
              </a:rPr>
              <a:t>Peter </a:t>
            </a:r>
            <a:r>
              <a:rPr lang="en-US" sz="1000" err="1">
                <a:latin typeface="Cambria" panose="02040503050406030204" pitchFamily="18" charset="0"/>
              </a:rPr>
              <a:t>Asamba</a:t>
            </a:r>
            <a:r>
              <a:rPr lang="en-US" sz="1000">
                <a:latin typeface="Cambria" panose="02040503050406030204" pitchFamily="18" charset="0"/>
              </a:rPr>
              <a:t> is the best driver around! Worked for COM families since 2004. Strong work ethic, safe driving and kind nature can’t be beat. We always felt safe, even in crazy Nairobi traffic! In 3 </a:t>
            </a:r>
            <a:r>
              <a:rPr lang="en-US" sz="1000" err="1">
                <a:latin typeface="Cambria" panose="02040503050406030204" pitchFamily="18" charset="0"/>
              </a:rPr>
              <a:t>yrs</a:t>
            </a:r>
            <a:r>
              <a:rPr lang="en-US" sz="1000">
                <a:latin typeface="Cambria" panose="02040503050406030204" pitchFamily="18" charset="0"/>
              </a:rPr>
              <a:t>, we never washed the car, filled it with gas, </a:t>
            </a:r>
            <a:endParaRPr lang="en-US" altLang="en-US" sz="1000" b="1">
              <a:solidFill>
                <a:srgbClr val="003366"/>
              </a:solidFill>
              <a:latin typeface="Cambria" panose="02040503050406030204" pitchFamily="18" charset="0"/>
            </a:endParaRPr>
          </a:p>
          <a:p>
            <a:r>
              <a:rPr lang="en-US" sz="1000">
                <a:latin typeface="Cambria" panose="02040503050406030204" pitchFamily="18" charset="0"/>
              </a:rPr>
              <a:t>checked tire pressure or drove it to a mechanic; Peter takes care of everything. RSO-badged. We can’t recommend him highly enough. Available now. Contact Peter at 0722841434.  Reference, Adam </a:t>
            </a:r>
            <a:r>
              <a:rPr lang="en-US" sz="1000" err="1">
                <a:latin typeface="Cambria" panose="02040503050406030204" pitchFamily="18" charset="0"/>
              </a:rPr>
              <a:t>Steckler</a:t>
            </a:r>
            <a:r>
              <a:rPr lang="en-US" sz="1000">
                <a:latin typeface="Cambria" panose="02040503050406030204" pitchFamily="18" charset="0"/>
              </a:rPr>
              <a:t>, </a:t>
            </a:r>
            <a:r>
              <a:rPr lang="en-US" sz="1000" u="sng">
                <a:latin typeface="Cambria" panose="02040503050406030204" pitchFamily="18" charset="0"/>
                <a:hlinkClick r:id="rId5"/>
              </a:rPr>
              <a:t>adamsteckler@gmail.com</a:t>
            </a:r>
            <a:endParaRPr lang="en-US" sz="1000" u="sng">
              <a:latin typeface="Cambria" panose="02040503050406030204" pitchFamily="18" charset="0"/>
            </a:endParaRPr>
          </a:p>
          <a:p>
            <a:endParaRPr lang="en-US" sz="1000" u="sng">
              <a:latin typeface="Cambria" panose="02040503050406030204" pitchFamily="18" charset="0"/>
            </a:endParaRPr>
          </a:p>
          <a:p>
            <a:pPr defTabSz="914400" eaLnBrk="0" fontAlgn="base" hangingPunct="0">
              <a:spcBef>
                <a:spcPct val="0"/>
              </a:spcBef>
              <a:spcAft>
                <a:spcPct val="0"/>
              </a:spcAft>
              <a:defRPr/>
            </a:pPr>
            <a:r>
              <a:rPr lang="en-US" altLang="en-US" sz="1000" b="1">
                <a:latin typeface="Cambria" panose="02040503050406030204" pitchFamily="18" charset="0"/>
              </a:rPr>
              <a:t>Driver/Gardener: </a:t>
            </a:r>
            <a:r>
              <a:rPr lang="en-US" sz="1000">
                <a:latin typeface="Cambria" panose="02040503050406030204" pitchFamily="18" charset="0"/>
              </a:rPr>
              <a:t>Daniel </a:t>
            </a:r>
            <a:r>
              <a:rPr lang="en-US" sz="1000" err="1">
                <a:latin typeface="Cambria" panose="02040503050406030204" pitchFamily="18" charset="0"/>
              </a:rPr>
              <a:t>Gathage</a:t>
            </a:r>
            <a:r>
              <a:rPr lang="en-US" sz="1000">
                <a:latin typeface="Cambria" panose="02040503050406030204" pitchFamily="18" charset="0"/>
              </a:rPr>
              <a:t> is an experienced and careful driver having worked for us for 5 years. He kept vehicles clean and in safe condition. He is flexible – doing airport pickups, driving staff and child to appointments, running errands, and driving us for many out-</a:t>
            </a:r>
            <a:endParaRPr lang="en-US" altLang="en-US" sz="1000" b="1">
              <a:solidFill>
                <a:srgbClr val="000000"/>
              </a:solidFill>
              <a:latin typeface="Cambria" panose="02040503050406030204" pitchFamily="18" charset="0"/>
            </a:endParaRPr>
          </a:p>
          <a:p>
            <a:pPr defTabSz="914400" eaLnBrk="0" fontAlgn="base" hangingPunct="0">
              <a:spcBef>
                <a:spcPct val="0"/>
              </a:spcBef>
              <a:spcAft>
                <a:spcPct val="0"/>
              </a:spcAft>
              <a:defRPr/>
            </a:pPr>
            <a:r>
              <a:rPr lang="en-US" sz="1000">
                <a:latin typeface="Cambria" panose="02040503050406030204" pitchFamily="18" charset="0"/>
              </a:rPr>
              <a:t>of-town trips. He worked extra hours whenever needed, and maintained grounds when not driving. I recommend him highly. Call him at 0722443873 or 0748151002. Ref: Peter Young </a:t>
            </a:r>
            <a:r>
              <a:rPr lang="en-US" sz="1000" u="sng">
                <a:latin typeface="Cambria" panose="02040503050406030204" pitchFamily="18" charset="0"/>
                <a:hlinkClick r:id="rId6"/>
              </a:rPr>
              <a:t>buynada@yahoo.com</a:t>
            </a:r>
            <a:r>
              <a:rPr lang="en-US" sz="1000" u="sng">
                <a:latin typeface="Cambria" panose="02040503050406030204" pitchFamily="18" charset="0"/>
              </a:rPr>
              <a:t>.</a:t>
            </a:r>
          </a:p>
          <a:p>
            <a:endParaRPr lang="en-US" sz="1000" u="sng">
              <a:latin typeface="Cambria" panose="02040503050406030204" pitchFamily="18" charset="0"/>
            </a:endParaRPr>
          </a:p>
          <a:p>
            <a:endParaRPr lang="en-US" sz="1000">
              <a:latin typeface="Cambria" panose="02040503050406030204" pitchFamily="18" charset="0"/>
            </a:endParaRPr>
          </a:p>
        </p:txBody>
      </p:sp>
      <p:sp>
        <p:nvSpPr>
          <p:cNvPr id="16" name="Rectangle 15">
            <a:extLst>
              <a:ext uri="{FF2B5EF4-FFF2-40B4-BE49-F238E27FC236}">
                <a16:creationId xmlns:a16="http://schemas.microsoft.com/office/drawing/2014/main" id="{6302CBEA-F76B-418F-8B02-E39D9DB1D2BA}"/>
              </a:ext>
            </a:extLst>
          </p:cNvPr>
          <p:cNvSpPr/>
          <p:nvPr/>
        </p:nvSpPr>
        <p:spPr>
          <a:xfrm>
            <a:off x="4995315" y="960375"/>
            <a:ext cx="2309753" cy="8580789"/>
          </a:xfrm>
          <a:prstGeom prst="rect">
            <a:avLst/>
          </a:prstGeom>
        </p:spPr>
        <p:txBody>
          <a:bodyPr>
            <a:noAutofit/>
          </a:bodyPr>
          <a:lstStyle/>
          <a:p>
            <a:pPr defTabSz="914400" eaLnBrk="0" fontAlgn="base" hangingPunct="0">
              <a:spcBef>
                <a:spcPct val="0"/>
              </a:spcBef>
              <a:spcAft>
                <a:spcPct val="0"/>
              </a:spcAft>
              <a:defRPr/>
            </a:pPr>
            <a:r>
              <a:rPr lang="en-US" altLang="en-US" sz="1400" b="1">
                <a:solidFill>
                  <a:srgbClr val="003366"/>
                </a:solidFill>
                <a:latin typeface="Cambria" panose="02040503050406030204" pitchFamily="18" charset="0"/>
              </a:rPr>
              <a:t>MISCELLANEOUS</a:t>
            </a:r>
            <a:endParaRPr lang="en-US" altLang="en-US" sz="1000" b="1">
              <a:solidFill>
                <a:srgbClr val="003366"/>
              </a:solidFill>
              <a:latin typeface="Cambria" panose="02040503050406030204" pitchFamily="18" charset="0"/>
            </a:endParaRPr>
          </a:p>
          <a:p>
            <a:pPr algn="l" fontAlgn="base"/>
            <a:endParaRPr lang="en-US" sz="1000" b="0" i="0">
              <a:effectLst/>
              <a:latin typeface="Cambria" panose="02040503050406030204" pitchFamily="18" charset="0"/>
              <a:ea typeface="Cambria" panose="02040503050406030204" pitchFamily="18" charset="0"/>
            </a:endParaRPr>
          </a:p>
          <a:p>
            <a:pPr marL="0" marR="0">
              <a:spcBef>
                <a:spcPts val="0"/>
              </a:spcBef>
              <a:spcAft>
                <a:spcPts val="0"/>
              </a:spcAft>
            </a:pPr>
            <a:r>
              <a:rPr lang="en-US" sz="1000" b="1" i="0">
                <a:solidFill>
                  <a:srgbClr val="0000FF"/>
                </a:solidFill>
                <a:effectLst/>
                <a:latin typeface="Cambria" panose="02040503050406030204" pitchFamily="18" charset="0"/>
                <a:ea typeface="Cambria" panose="02040503050406030204" pitchFamily="18" charset="0"/>
              </a:rPr>
              <a:t>FOUND: </a:t>
            </a:r>
            <a:r>
              <a:rPr lang="en-US" sz="1000" i="0">
                <a:effectLst/>
                <a:latin typeface="Cambria" panose="02040503050406030204" pitchFamily="18" charset="0"/>
                <a:ea typeface="Cambria" panose="02040503050406030204" pitchFamily="18" charset="0"/>
              </a:rPr>
              <a:t>Are you missing an assortment of Pyrex because you left your lunch behind? The CLO office has it…come see us or send us an email </a:t>
            </a:r>
            <a:r>
              <a:rPr lang="en-US" sz="1000" i="0">
                <a:effectLst/>
                <a:latin typeface="Cambria" panose="02040503050406030204" pitchFamily="18" charset="0"/>
                <a:ea typeface="Cambria" panose="02040503050406030204" pitchFamily="18" charset="0"/>
                <a:hlinkClick r:id="rId7"/>
              </a:rPr>
              <a:t>CLONairobi@state.gov</a:t>
            </a:r>
            <a:r>
              <a:rPr lang="en-US" sz="1000" i="0">
                <a:effectLst/>
                <a:latin typeface="Cambria" panose="02040503050406030204" pitchFamily="18" charset="0"/>
                <a:ea typeface="Cambria" panose="02040503050406030204" pitchFamily="18" charset="0"/>
              </a:rPr>
              <a:t>. </a:t>
            </a:r>
            <a:endParaRPr lang="en-US" sz="1000" b="1" i="0">
              <a:effectLst/>
              <a:latin typeface="Cambria" panose="02040503050406030204" pitchFamily="18" charset="0"/>
              <a:ea typeface="Cambria" panose="02040503050406030204" pitchFamily="18" charset="0"/>
            </a:endParaRPr>
          </a:p>
          <a:p>
            <a:pPr marL="0" marR="0">
              <a:spcBef>
                <a:spcPts val="0"/>
              </a:spcBef>
              <a:spcAft>
                <a:spcPts val="0"/>
              </a:spcAft>
            </a:pPr>
            <a:endParaRPr lang="en-US" sz="1000" b="1">
              <a:latin typeface="Cambria" panose="02040503050406030204" pitchFamily="18" charset="0"/>
              <a:ea typeface="Cambria" panose="02040503050406030204" pitchFamily="18" charset="0"/>
            </a:endParaRPr>
          </a:p>
          <a:p>
            <a:pPr marL="0" marR="0">
              <a:spcBef>
                <a:spcPts val="0"/>
              </a:spcBef>
              <a:spcAft>
                <a:spcPts val="0"/>
              </a:spcAft>
            </a:pPr>
            <a:r>
              <a:rPr lang="en-US" sz="1000" b="1" i="0">
                <a:effectLst/>
                <a:latin typeface="Cambria" panose="02040503050406030204" pitchFamily="18" charset="0"/>
                <a:ea typeface="Cambria" panose="02040503050406030204" pitchFamily="18" charset="0"/>
              </a:rPr>
              <a:t>Moving Sale:</a:t>
            </a:r>
            <a:r>
              <a:rPr lang="en-US" sz="1000" b="0" i="0">
                <a:effectLst/>
                <a:latin typeface="Cambria" panose="02040503050406030204" pitchFamily="18" charset="0"/>
                <a:ea typeface="Cambria" panose="02040503050406030204" pitchFamily="18" charset="0"/>
              </a:rPr>
              <a:t> </a:t>
            </a:r>
            <a:r>
              <a:rPr lang="en-US" sz="1000" b="0" i="0">
                <a:solidFill>
                  <a:srgbClr val="212121"/>
                </a:solidFill>
                <a:effectLst/>
                <a:latin typeface="Cambria" panose="02040503050406030204" pitchFamily="18" charset="0"/>
                <a:ea typeface="Cambria" panose="02040503050406030204" pitchFamily="18" charset="0"/>
              </a:rPr>
              <a:t>20% off remaining items! Pick-up in Spring Valley. </a:t>
            </a:r>
            <a:r>
              <a:rPr lang="en-US" sz="1000" b="0" i="0" u="sng">
                <a:solidFill>
                  <a:srgbClr val="222222"/>
                </a:solidFill>
                <a:effectLst/>
                <a:latin typeface="Cambria" panose="02040503050406030204" pitchFamily="18" charset="0"/>
                <a:ea typeface="Cambria" panose="02040503050406030204" pitchFamily="18" charset="0"/>
                <a:hlinkClick r:id="rId8" tooltip="Original URL: https://sites.google.com/view/nbomoves. Click or tap if you trust this link."/>
              </a:rPr>
              <a:t>https://sites.google.com/view/nbomoves</a:t>
            </a:r>
            <a:endParaRPr lang="en-US" sz="1000" u="sng">
              <a:solidFill>
                <a:srgbClr val="201F1E"/>
              </a:solidFill>
              <a:latin typeface="Cambria" panose="02040503050406030204" pitchFamily="18" charset="0"/>
              <a:ea typeface="Cambria" panose="02040503050406030204" pitchFamily="18" charset="0"/>
            </a:endParaRPr>
          </a:p>
          <a:p>
            <a:pPr marL="0" marR="0">
              <a:spcBef>
                <a:spcPts val="0"/>
              </a:spcBef>
              <a:spcAft>
                <a:spcPts val="0"/>
              </a:spcAft>
            </a:pPr>
            <a:endParaRPr lang="en-US" sz="1000" b="1" i="0">
              <a:effectLst/>
              <a:latin typeface="Cambria" panose="02040503050406030204" pitchFamily="18" charset="0"/>
              <a:ea typeface="Cambria" panose="02040503050406030204" pitchFamily="18" charset="0"/>
            </a:endParaRPr>
          </a:p>
          <a:p>
            <a:pPr marL="0" marR="0">
              <a:spcBef>
                <a:spcPts val="0"/>
              </a:spcBef>
              <a:spcAft>
                <a:spcPts val="0"/>
              </a:spcAft>
            </a:pPr>
            <a:r>
              <a:rPr lang="en-US" sz="1000" b="1" i="0">
                <a:effectLst/>
                <a:latin typeface="Cambria" panose="02040503050406030204" pitchFamily="18" charset="0"/>
                <a:ea typeface="Cambria" panose="02040503050406030204" pitchFamily="18" charset="0"/>
              </a:rPr>
              <a:t>Mechanic: </a:t>
            </a:r>
            <a:r>
              <a:rPr lang="en-US" sz="1000">
                <a:solidFill>
                  <a:srgbClr val="000000"/>
                </a:solidFill>
                <a:effectLst/>
                <a:latin typeface="Cambria" panose="02040503050406030204" pitchFamily="18" charset="0"/>
                <a:ea typeface="Cambria" panose="02040503050406030204" pitchFamily="18" charset="0"/>
                <a:cs typeface="Calibri" panose="020F0502020204030204" pitchFamily="34" charset="0"/>
              </a:rPr>
              <a:t>Nicholas </a:t>
            </a:r>
            <a:r>
              <a:rPr lang="en-US" sz="1000" err="1">
                <a:solidFill>
                  <a:srgbClr val="000000"/>
                </a:solidFill>
                <a:effectLst/>
                <a:latin typeface="Cambria" panose="02040503050406030204" pitchFamily="18" charset="0"/>
                <a:ea typeface="Cambria" panose="02040503050406030204" pitchFamily="18" charset="0"/>
                <a:cs typeface="Calibri" panose="020F0502020204030204" pitchFamily="34" charset="0"/>
              </a:rPr>
              <a:t>Mbai</a:t>
            </a:r>
            <a:r>
              <a:rPr lang="en-US" sz="1000">
                <a:solidFill>
                  <a:srgbClr val="000000"/>
                </a:solidFill>
                <a:effectLst/>
                <a:latin typeface="Cambria" panose="02040503050406030204" pitchFamily="18" charset="0"/>
                <a:ea typeface="Cambria" panose="02040503050406030204" pitchFamily="18" charset="0"/>
                <a:cs typeface="Calibri" panose="020F0502020204030204" pitchFamily="34" charset="0"/>
              </a:rPr>
              <a:t> is a highly qualified mechanic that has served many embassy families. He is incredibly reliable, responsive, thorough and honest. Such a great resource to have in Nairobi!</a:t>
            </a:r>
            <a:endParaRPr lang="en-US" sz="1000">
              <a:effectLst/>
              <a:latin typeface="Cambria" panose="02040503050406030204" pitchFamily="18" charset="0"/>
              <a:ea typeface="Cambria" panose="02040503050406030204" pitchFamily="18" charset="0"/>
              <a:cs typeface="Times New Roman" panose="02020603050405020304" pitchFamily="18" charset="0"/>
            </a:endParaRPr>
          </a:p>
          <a:p>
            <a:pPr marL="0" marR="0">
              <a:spcBef>
                <a:spcPts val="0"/>
              </a:spcBef>
              <a:spcAft>
                <a:spcPts val="0"/>
              </a:spcAft>
            </a:pPr>
            <a:r>
              <a:rPr lang="en-US" sz="1000">
                <a:solidFill>
                  <a:srgbClr val="000000"/>
                </a:solidFill>
                <a:effectLst/>
                <a:latin typeface="Cambria" panose="02040503050406030204" pitchFamily="18" charset="0"/>
                <a:ea typeface="Cambria" panose="02040503050406030204" pitchFamily="18" charset="0"/>
                <a:cs typeface="Calibri" panose="020F0502020204030204" pitchFamily="34" charset="0"/>
              </a:rPr>
              <a:t>He makes a point to clearly documen</a:t>
            </a:r>
            <a:r>
              <a:rPr lang="en-US" sz="1000" b="1">
                <a:solidFill>
                  <a:srgbClr val="003366"/>
                </a:solidFill>
                <a:effectLst/>
                <a:latin typeface="Cambria" panose="02040503050406030204" pitchFamily="18" charset="0"/>
                <a:ea typeface="Cambria" panose="02040503050406030204" pitchFamily="18" charset="0"/>
                <a:cs typeface="Calibri" panose="020F0502020204030204" pitchFamily="34" charset="0"/>
              </a:rPr>
              <a:t>t</a:t>
            </a:r>
            <a:endParaRPr lang="en-US" altLang="en-US" sz="1000" b="1">
              <a:solidFill>
                <a:srgbClr val="003366"/>
              </a:solidFill>
              <a:latin typeface="Cambria" panose="02040503050406030204" pitchFamily="18" charset="0"/>
            </a:endParaRPr>
          </a:p>
          <a:p>
            <a:r>
              <a:rPr lang="en-US" sz="1000">
                <a:solidFill>
                  <a:srgbClr val="000000"/>
                </a:solidFill>
                <a:latin typeface="Cambria" panose="02040503050406030204" pitchFamily="18" charset="0"/>
                <a:ea typeface="Cambria" panose="02040503050406030204" pitchFamily="18" charset="0"/>
                <a:cs typeface="Calibri" panose="020F0502020204030204" pitchFamily="34" charset="0"/>
              </a:rPr>
              <a:t>what needs to be done and provides detailed invoices. He will even come to your house! You can reach out to him directly at: 0735884473.</a:t>
            </a:r>
            <a:endParaRPr lang="en-US" sz="1000">
              <a:latin typeface="Cambria" panose="02040503050406030204" pitchFamily="18" charset="0"/>
              <a:ea typeface="Cambria" panose="02040503050406030204" pitchFamily="18" charset="0"/>
              <a:cs typeface="Times New Roman" panose="02020603050405020304" pitchFamily="18" charset="0"/>
            </a:endParaRPr>
          </a:p>
          <a:p>
            <a:r>
              <a:rPr lang="en-US" sz="1000">
                <a:solidFill>
                  <a:srgbClr val="000000"/>
                </a:solidFill>
                <a:latin typeface="Cambria" panose="02040503050406030204" pitchFamily="18" charset="0"/>
                <a:ea typeface="Cambria" panose="02040503050406030204" pitchFamily="18" charset="0"/>
                <a:cs typeface="Calibri" panose="020F0502020204030204" pitchFamily="34" charset="0"/>
              </a:rPr>
              <a:t>Ref: Emily Todd – 0110005434.</a:t>
            </a:r>
            <a:endParaRPr lang="en-US" sz="1000">
              <a:latin typeface="Cambria" panose="02040503050406030204" pitchFamily="18" charset="0"/>
              <a:ea typeface="Cambria" panose="02040503050406030204" pitchFamily="18" charset="0"/>
              <a:cs typeface="Times New Roman" panose="02020603050405020304" pitchFamily="18" charset="0"/>
            </a:endParaRPr>
          </a:p>
          <a:p>
            <a:endParaRPr lang="en-US" sz="1000" b="1">
              <a:latin typeface="Cambria" panose="02040503050406030204" pitchFamily="18" charset="0"/>
              <a:ea typeface="Cambria" panose="02040503050406030204" pitchFamily="18" charset="0"/>
            </a:endParaRPr>
          </a:p>
          <a:p>
            <a:r>
              <a:rPr lang="en-US" sz="1000" b="1">
                <a:latin typeface="Cambria" panose="02040503050406030204" pitchFamily="18" charset="0"/>
                <a:ea typeface="Cambria" panose="02040503050406030204" pitchFamily="18" charset="0"/>
              </a:rPr>
              <a:t>Treadmill/Elliptical Service &amp; Repair: </a:t>
            </a:r>
            <a:r>
              <a:rPr lang="en-US" sz="1000">
                <a:latin typeface="Cambria" panose="02040503050406030204" pitchFamily="18" charset="0"/>
                <a:ea typeface="Cambria" panose="02040503050406030204" pitchFamily="18" charset="0"/>
              </a:rPr>
              <a:t>Michael Kimani is super knowledgeable and professional, and will keep your equipment running smoothly at a reasonable price. </a:t>
            </a:r>
          </a:p>
          <a:p>
            <a:pPr>
              <a:spcAft>
                <a:spcPts val="800"/>
              </a:spcAft>
            </a:pPr>
            <a:r>
              <a:rPr lang="en-US" sz="1000">
                <a:latin typeface="Cambria" panose="02040503050406030204" pitchFamily="18" charset="0"/>
                <a:ea typeface="Cambria" panose="02040503050406030204" pitchFamily="18" charset="0"/>
                <a:cs typeface="Times New Roman" panose="02020603050405020304" pitchFamily="18" charset="0"/>
              </a:rPr>
              <a:t>Contact Michael, 0712 058 040 or </a:t>
            </a:r>
            <a:r>
              <a:rPr lang="en-US" sz="1000" u="sng">
                <a:solidFill>
                  <a:srgbClr val="0000FF"/>
                </a:solidFill>
                <a:latin typeface="Cambria" panose="02040503050406030204" pitchFamily="18" charset="0"/>
                <a:ea typeface="Cambria" panose="02040503050406030204" pitchFamily="18" charset="0"/>
                <a:cs typeface="Times New Roman" panose="02020603050405020304" pitchFamily="18" charset="0"/>
                <a:hlinkClick r:id="rId9"/>
              </a:rPr>
              <a:t>sethm0911@gmail.com</a:t>
            </a:r>
            <a:r>
              <a:rPr lang="en-US" sz="1000" u="sng">
                <a:solidFill>
                  <a:srgbClr val="0000FF"/>
                </a:solidFill>
                <a:latin typeface="Cambria" panose="02040503050406030204" pitchFamily="18" charset="0"/>
                <a:ea typeface="Cambria" panose="02040503050406030204" pitchFamily="18" charset="0"/>
                <a:cs typeface="Times New Roman" panose="02020603050405020304" pitchFamily="18" charset="0"/>
              </a:rPr>
              <a:t>.</a:t>
            </a:r>
            <a:br>
              <a:rPr lang="en-US" altLang="en-US" sz="1000" b="1">
                <a:solidFill>
                  <a:srgbClr val="003366"/>
                </a:solidFill>
                <a:latin typeface="Cambria" panose="02040503050406030204" pitchFamily="18" charset="0"/>
              </a:rPr>
            </a:br>
            <a:endParaRPr lang="en-US" sz="1000" b="1">
              <a:latin typeface="Cambria" panose="02040503050406030204" pitchFamily="18" charset="0"/>
              <a:ea typeface="Cambria" panose="02040503050406030204" pitchFamily="18" charset="0"/>
            </a:endParaRPr>
          </a:p>
          <a:p>
            <a:pPr marL="0" marR="0">
              <a:spcBef>
                <a:spcPts val="0"/>
              </a:spcBef>
              <a:spcAft>
                <a:spcPts val="800"/>
              </a:spcAft>
            </a:pPr>
            <a:endParaRPr lang="en-US" sz="1000" b="1">
              <a:latin typeface="Cambria" panose="02040503050406030204" pitchFamily="18" charset="0"/>
              <a:ea typeface="Cambria" panose="02040503050406030204" pitchFamily="18" charset="0"/>
            </a:endParaRPr>
          </a:p>
          <a:p>
            <a:pPr marL="0" marR="0">
              <a:spcBef>
                <a:spcPts val="0"/>
              </a:spcBef>
              <a:spcAft>
                <a:spcPts val="0"/>
              </a:spcAft>
            </a:pPr>
            <a:endParaRPr lang="en-US" altLang="en-US" sz="1000" b="1">
              <a:solidFill>
                <a:srgbClr val="003366"/>
              </a:solidFill>
              <a:latin typeface="Cambria" panose="02040503050406030204" pitchFamily="18" charset="0"/>
              <a:ea typeface="Cambria" panose="02040503050406030204" pitchFamily="18" charset="0"/>
            </a:endParaRPr>
          </a:p>
          <a:p>
            <a:pPr marL="0" marR="0">
              <a:spcBef>
                <a:spcPts val="0"/>
              </a:spcBef>
              <a:spcAft>
                <a:spcPts val="0"/>
              </a:spcAft>
            </a:pPr>
            <a:endParaRPr lang="en-US" altLang="en-US" sz="1000" b="1">
              <a:solidFill>
                <a:srgbClr val="003366"/>
              </a:solidFill>
              <a:latin typeface="Cambria" panose="02040503050406030204" pitchFamily="18" charset="0"/>
              <a:ea typeface="Cambria" panose="02040503050406030204" pitchFamily="18" charset="0"/>
            </a:endParaRPr>
          </a:p>
          <a:p>
            <a:pPr marL="0" marR="0">
              <a:spcBef>
                <a:spcPts val="0"/>
              </a:spcBef>
              <a:spcAft>
                <a:spcPts val="0"/>
              </a:spcAft>
            </a:pPr>
            <a:endParaRPr lang="en-US" altLang="en-US" sz="1000" b="1">
              <a:solidFill>
                <a:srgbClr val="003366"/>
              </a:solidFill>
              <a:latin typeface="Cambria" panose="02040503050406030204" pitchFamily="18" charset="0"/>
              <a:ea typeface="Cambria" panose="02040503050406030204" pitchFamily="18" charset="0"/>
            </a:endParaRPr>
          </a:p>
          <a:p>
            <a:pPr marL="0" marR="0">
              <a:spcBef>
                <a:spcPts val="0"/>
              </a:spcBef>
              <a:spcAft>
                <a:spcPts val="0"/>
              </a:spcAft>
            </a:pPr>
            <a:endParaRPr lang="en-US" altLang="en-US" sz="1000" b="1">
              <a:solidFill>
                <a:srgbClr val="003366"/>
              </a:solidFill>
              <a:latin typeface="Cambria" panose="02040503050406030204" pitchFamily="18" charset="0"/>
              <a:ea typeface="Cambria" panose="02040503050406030204" pitchFamily="18" charset="0"/>
            </a:endParaRPr>
          </a:p>
          <a:p>
            <a:pPr marL="0" marR="0">
              <a:spcBef>
                <a:spcPts val="0"/>
              </a:spcBef>
              <a:spcAft>
                <a:spcPts val="0"/>
              </a:spcAft>
            </a:pPr>
            <a:endParaRPr lang="en-US" altLang="en-US" sz="1000" b="1">
              <a:solidFill>
                <a:srgbClr val="003366"/>
              </a:solidFill>
              <a:latin typeface="Cambria" panose="02040503050406030204" pitchFamily="18" charset="0"/>
              <a:ea typeface="Cambria" panose="02040503050406030204" pitchFamily="18" charset="0"/>
            </a:endParaRPr>
          </a:p>
          <a:p>
            <a:pPr marL="0" marR="0">
              <a:spcBef>
                <a:spcPts val="0"/>
              </a:spcBef>
              <a:spcAft>
                <a:spcPts val="0"/>
              </a:spcAft>
            </a:pPr>
            <a:endParaRPr lang="en-US" altLang="en-US" sz="1000" b="1">
              <a:solidFill>
                <a:srgbClr val="003366"/>
              </a:solidFill>
              <a:latin typeface="Cambria" panose="02040503050406030204" pitchFamily="18" charset="0"/>
              <a:ea typeface="Cambria" panose="02040503050406030204" pitchFamily="18" charset="0"/>
            </a:endParaRPr>
          </a:p>
          <a:p>
            <a:pPr marL="0" marR="0">
              <a:spcBef>
                <a:spcPts val="0"/>
              </a:spcBef>
              <a:spcAft>
                <a:spcPts val="0"/>
              </a:spcAft>
            </a:pPr>
            <a:endParaRPr lang="en-US" altLang="en-US" sz="1000" b="1">
              <a:solidFill>
                <a:srgbClr val="003366"/>
              </a:solidFill>
              <a:latin typeface="Cambria" panose="02040503050406030204" pitchFamily="18" charset="0"/>
              <a:ea typeface="Cambria" panose="02040503050406030204" pitchFamily="18" charset="0"/>
            </a:endParaRPr>
          </a:p>
        </p:txBody>
      </p:sp>
      <p:pic>
        <p:nvPicPr>
          <p:cNvPr id="14" name="Picture 2" descr="Chauffeur Computer Icons, taxi driver, driving, logo png thumbnail">
            <a:extLst>
              <a:ext uri="{FF2B5EF4-FFF2-40B4-BE49-F238E27FC236}">
                <a16:creationId xmlns:a16="http://schemas.microsoft.com/office/drawing/2014/main" id="{254B940F-195A-40F9-A673-3F3B788F0DF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70930" y="6352071"/>
            <a:ext cx="1183822" cy="1071563"/>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black animal paw illustration, Beagle Puppy Paw Dog walking, Huella De Perro, black, footprint png thumbnail">
            <a:extLst>
              <a:ext uri="{FF2B5EF4-FFF2-40B4-BE49-F238E27FC236}">
                <a16:creationId xmlns:a16="http://schemas.microsoft.com/office/drawing/2014/main" id="{8B74D3DB-6D30-42E0-864D-C758C0A2E11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015164">
            <a:off x="6329875" y="7651971"/>
            <a:ext cx="495897" cy="49589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black animal paw illustration, Beagle Puppy Paw Dog walking, Huella De Perro, black, footprint png thumbnail">
            <a:extLst>
              <a:ext uri="{FF2B5EF4-FFF2-40B4-BE49-F238E27FC236}">
                <a16:creationId xmlns:a16="http://schemas.microsoft.com/office/drawing/2014/main" id="{2F72E47A-F83E-4934-96D6-DF826A2FCA6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015164">
            <a:off x="6463891" y="8264770"/>
            <a:ext cx="495897" cy="495897"/>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Mechanical Engineering Mechanics Civil Engineering 3D CAM Designs, hand, logo png thumbnail">
            <a:extLst>
              <a:ext uri="{FF2B5EF4-FFF2-40B4-BE49-F238E27FC236}">
                <a16:creationId xmlns:a16="http://schemas.microsoft.com/office/drawing/2014/main" id="{31D5BF4E-96EF-4ACE-AB54-AC648D803F1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54752" y="6535559"/>
            <a:ext cx="888075" cy="888075"/>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Computer Icons Gardening Gardener, symbol, text, logo png thumbnail">
            <a:extLst>
              <a:ext uri="{FF2B5EF4-FFF2-40B4-BE49-F238E27FC236}">
                <a16:creationId xmlns:a16="http://schemas.microsoft.com/office/drawing/2014/main" id="{78D67BFE-C0A6-4F29-A645-D8B25A55A0E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38422" y="7955507"/>
            <a:ext cx="1114425" cy="111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92820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12">
            <a:extLst>
              <a:ext uri="{FF2B5EF4-FFF2-40B4-BE49-F238E27FC236}">
                <a16:creationId xmlns:a16="http://schemas.microsoft.com/office/drawing/2014/main" id="{5F108D2E-A1ED-F34F-94B3-2C1F44FFFE48}"/>
              </a:ext>
            </a:extLst>
          </p:cNvPr>
          <p:cNvSpPr txBox="1">
            <a:spLocks noChangeArrowheads="1"/>
          </p:cNvSpPr>
          <p:nvPr/>
        </p:nvSpPr>
        <p:spPr bwMode="auto">
          <a:xfrm>
            <a:off x="457200" y="935368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000" b="1">
                <a:solidFill>
                  <a:srgbClr val="FFFFFF"/>
                </a:solidFill>
                <a:latin typeface="Times New Roman" panose="02020603050405020304" pitchFamily="18" charset="0"/>
              </a:rPr>
              <a:t>27</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 name="TextBox 15">
            <a:extLst>
              <a:ext uri="{FF2B5EF4-FFF2-40B4-BE49-F238E27FC236}">
                <a16:creationId xmlns:a16="http://schemas.microsoft.com/office/drawing/2014/main" id="{23BD8A91-BA50-7948-A126-3AF0F1DF47E2}"/>
              </a:ext>
            </a:extLst>
          </p:cNvPr>
          <p:cNvSpPr txBox="1"/>
          <p:nvPr/>
        </p:nvSpPr>
        <p:spPr>
          <a:xfrm>
            <a:off x="457200" y="8813283"/>
            <a:ext cx="6858794" cy="539278"/>
          </a:xfrm>
          <a:prstGeom prst="rect">
            <a:avLst/>
          </a:prstGeom>
          <a:noFill/>
        </p:spPr>
        <p:txBody>
          <a:bodyPr wrap="square" rtlCol="0" anchor="ctr" anchorCtr="0">
            <a:noAutofit/>
          </a:bodyPr>
          <a:lstStyle/>
          <a:p>
            <a:r>
              <a:rPr lang="en-US" sz="700" b="1">
                <a:latin typeface="Cambria" panose="02040503050406030204" pitchFamily="18" charset="0"/>
              </a:rPr>
              <a:t>Image Attribution: </a:t>
            </a:r>
            <a:r>
              <a:rPr lang="en-US" sz="700">
                <a:latin typeface="Cambria" panose="02040503050406030204" pitchFamily="18" charset="0"/>
              </a:rPr>
              <a:t>This newsletter was designed using resources from </a:t>
            </a:r>
            <a:r>
              <a:rPr lang="en-US" sz="700">
                <a:latin typeface="Cambria" panose="02040503050406030204" pitchFamily="18" charset="0"/>
                <a:hlinkClick r:id="rId2"/>
              </a:rPr>
              <a:t>freepik.com</a:t>
            </a:r>
            <a:r>
              <a:rPr lang="en-US" sz="700">
                <a:latin typeface="Cambria" panose="02040503050406030204" pitchFamily="18" charset="0"/>
              </a:rPr>
              <a:t>, vectorstock.com, pngegg.com, and other websites as noted underneath images. </a:t>
            </a:r>
          </a:p>
        </p:txBody>
      </p:sp>
      <p:sp>
        <p:nvSpPr>
          <p:cNvPr id="17" name="Rectangle 16">
            <a:extLst>
              <a:ext uri="{FF2B5EF4-FFF2-40B4-BE49-F238E27FC236}">
                <a16:creationId xmlns:a16="http://schemas.microsoft.com/office/drawing/2014/main" id="{CA11E4A9-2019-794B-9B06-4EAFB9FB81BA}"/>
              </a:ext>
            </a:extLst>
          </p:cNvPr>
          <p:cNvSpPr/>
          <p:nvPr/>
        </p:nvSpPr>
        <p:spPr>
          <a:xfrm>
            <a:off x="456406" y="4375039"/>
            <a:ext cx="778629" cy="4416364"/>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86217B2-A6D8-F349-B4CB-072D197BDF58}"/>
              </a:ext>
            </a:extLst>
          </p:cNvPr>
          <p:cNvSpPr/>
          <p:nvPr/>
        </p:nvSpPr>
        <p:spPr>
          <a:xfrm>
            <a:off x="1235035" y="4375039"/>
            <a:ext cx="6080165" cy="4416364"/>
          </a:xfrm>
          <a:prstGeom prst="rect">
            <a:avLst/>
          </a:prstGeom>
          <a:solidFill>
            <a:srgbClr val="003366">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8C8C59C-32F9-AD40-9841-EBA391A5AD40}"/>
              </a:ext>
            </a:extLst>
          </p:cNvPr>
          <p:cNvSpPr txBox="1"/>
          <p:nvPr/>
        </p:nvSpPr>
        <p:spPr>
          <a:xfrm rot="16200000">
            <a:off x="-892878" y="4717262"/>
            <a:ext cx="3384467" cy="369332"/>
          </a:xfrm>
          <a:prstGeom prst="rect">
            <a:avLst/>
          </a:prstGeom>
          <a:noFill/>
        </p:spPr>
        <p:txBody>
          <a:bodyPr wrap="square" rtlCol="0">
            <a:spAutoFit/>
          </a:bodyPr>
          <a:lstStyle/>
          <a:p>
            <a:r>
              <a:rPr lang="en-US" dirty="0">
                <a:solidFill>
                  <a:schemeClr val="bg1"/>
                </a:solidFill>
                <a:latin typeface="Century Gothic" panose="020B0502020202020204" pitchFamily="34" charset="0"/>
              </a:rPr>
              <a:t>Roar Disclaimer</a:t>
            </a:r>
          </a:p>
        </p:txBody>
      </p:sp>
      <p:sp>
        <p:nvSpPr>
          <p:cNvPr id="20" name="TextBox 19">
            <a:extLst>
              <a:ext uri="{FF2B5EF4-FFF2-40B4-BE49-F238E27FC236}">
                <a16:creationId xmlns:a16="http://schemas.microsoft.com/office/drawing/2014/main" id="{2A777BE3-F15E-8447-A0BF-0B23C8F8C34E}"/>
              </a:ext>
            </a:extLst>
          </p:cNvPr>
          <p:cNvSpPr txBox="1"/>
          <p:nvPr/>
        </p:nvSpPr>
        <p:spPr>
          <a:xfrm>
            <a:off x="1367731" y="4478197"/>
            <a:ext cx="5795159" cy="4231928"/>
          </a:xfrm>
          <a:prstGeom prst="rect">
            <a:avLst/>
          </a:prstGeom>
          <a:noFill/>
        </p:spPr>
        <p:txBody>
          <a:bodyPr wrap="square" rtlCol="0">
            <a:spAutoFit/>
          </a:bodyPr>
          <a:lstStyle/>
          <a:p>
            <a:r>
              <a:rPr lang="en-US" sz="900" b="1" dirty="0">
                <a:latin typeface="Cambria" panose="02040503050406030204" pitchFamily="18" charset="0"/>
              </a:rPr>
              <a:t>Publishing</a:t>
            </a:r>
          </a:p>
          <a:p>
            <a:pPr marL="171450" indent="-171450">
              <a:buFont typeface="Courier New" panose="02070309020205020404" pitchFamily="49" charset="0"/>
              <a:buChar char="o"/>
            </a:pPr>
            <a:r>
              <a:rPr lang="en-US" sz="850" dirty="0">
                <a:latin typeface="Cambria" panose="02040503050406030204" pitchFamily="18" charset="0"/>
              </a:rPr>
              <a:t>The Roar will be published every Thursday. To have your information or announcements considered for inclusion, please submit by COB on Monday the week of publication. </a:t>
            </a:r>
          </a:p>
          <a:p>
            <a:endParaRPr lang="en-US" sz="900" dirty="0">
              <a:latin typeface="Cambria" panose="02040503050406030204" pitchFamily="18" charset="0"/>
            </a:endParaRPr>
          </a:p>
          <a:p>
            <a:r>
              <a:rPr lang="en-US" sz="900" b="1" dirty="0">
                <a:latin typeface="Cambria" panose="02040503050406030204" pitchFamily="18" charset="0"/>
              </a:rPr>
              <a:t>Advertising</a:t>
            </a:r>
          </a:p>
          <a:p>
            <a:pPr marL="171450" lvl="0" indent="-171450">
              <a:buFont typeface="Courier New" panose="02070309020205020404" pitchFamily="49" charset="0"/>
              <a:buChar char="o"/>
            </a:pPr>
            <a:r>
              <a:rPr lang="en-US" sz="850" dirty="0">
                <a:latin typeface="Cambria" panose="02040503050406030204" pitchFamily="18" charset="0"/>
              </a:rPr>
              <a:t>The classifieds ad section of the Roar is intended for use by staff and families of those serving under Chief of Mission Authority. It is not a public bulletin board and with the exception of an occasional item to be considered of general interest, it is not open to commercial advertisements.  Inclusion of an ad does not imply an endorsement from CLO or post. </a:t>
            </a:r>
          </a:p>
          <a:p>
            <a:pPr marL="171450" lvl="0" indent="-171450">
              <a:buFont typeface="Courier New" panose="02070309020205020404" pitchFamily="49" charset="0"/>
              <a:buChar char="o"/>
            </a:pPr>
            <a:r>
              <a:rPr lang="en-US" sz="850" dirty="0">
                <a:latin typeface="Cambria" panose="02040503050406030204" pitchFamily="18" charset="0"/>
              </a:rPr>
              <a:t>Inclusion of any commercial advertisement in the Roar does not constitute an endorsement by CLO, the Department of State or the U.S. government. Nor does inclusion constitute any endorsement of any opinions or positions expressed by any advertising entity. </a:t>
            </a:r>
          </a:p>
          <a:p>
            <a:pPr marL="171450" lvl="0" indent="-171450">
              <a:buFont typeface="Courier New" panose="02070309020205020404" pitchFamily="49" charset="0"/>
              <a:buChar char="o"/>
            </a:pPr>
            <a:r>
              <a:rPr lang="en-US" sz="850" dirty="0">
                <a:latin typeface="Cambria" panose="02040503050406030204" pitchFamily="18" charset="0"/>
              </a:rPr>
              <a:t>CLO reserves the right to not publish announcements that are inconsistent with the Mission’s Code of Ethics.</a:t>
            </a:r>
          </a:p>
          <a:p>
            <a:pPr marL="171450" lvl="0" indent="-171450">
              <a:buFont typeface="Courier New" panose="02070309020205020404" pitchFamily="49" charset="0"/>
              <a:buChar char="o"/>
            </a:pPr>
            <a:r>
              <a:rPr lang="en-US" sz="850" dirty="0">
                <a:latin typeface="Cambria" panose="02040503050406030204" pitchFamily="18" charset="0"/>
              </a:rPr>
              <a:t>CLO reserves the right to not publish classified ads that do not conform to the Roar classifieds policy.</a:t>
            </a:r>
            <a:br>
              <a:rPr lang="en-US" sz="900" dirty="0">
                <a:latin typeface="Cambria" panose="02040503050406030204" pitchFamily="18" charset="0"/>
              </a:rPr>
            </a:br>
            <a:r>
              <a:rPr lang="en-US" sz="900" dirty="0">
                <a:latin typeface="Cambria" panose="02040503050406030204" pitchFamily="18" charset="0"/>
              </a:rPr>
              <a:t> </a:t>
            </a:r>
          </a:p>
          <a:p>
            <a:r>
              <a:rPr lang="en-US" sz="900" b="1" dirty="0">
                <a:latin typeface="Cambria" panose="02040503050406030204" pitchFamily="18" charset="0"/>
              </a:rPr>
              <a:t>Community Submissions</a:t>
            </a:r>
          </a:p>
          <a:p>
            <a:pPr marL="171450" indent="-171450">
              <a:buFont typeface="Courier New" panose="02070309020205020404" pitchFamily="49" charset="0"/>
              <a:buChar char="o"/>
            </a:pPr>
            <a:r>
              <a:rPr lang="en-US" sz="850" dirty="0">
                <a:latin typeface="Cambria" panose="02040503050406030204" pitchFamily="18" charset="0"/>
              </a:rPr>
              <a:t>Contributions to the Roar are welcome from all members of the community. The views and opinions expressed in the Roar are those of the authors and do not necessarily reflect the official policy or position of any agency of the U.S. government. </a:t>
            </a:r>
          </a:p>
          <a:p>
            <a:pPr marL="171450" indent="-171450">
              <a:buFont typeface="Courier New" panose="02070309020205020404" pitchFamily="49" charset="0"/>
              <a:buChar char="o"/>
            </a:pPr>
            <a:r>
              <a:rPr lang="en-US" sz="850" dirty="0">
                <a:latin typeface="Cambria" panose="02040503050406030204" pitchFamily="18" charset="0"/>
              </a:rPr>
              <a:t>CLO reserves the right to vet and/or edit submissions. </a:t>
            </a:r>
          </a:p>
          <a:p>
            <a:pPr lvl="0"/>
            <a:endParaRPr lang="en-US" sz="900" dirty="0">
              <a:latin typeface="Cambria" panose="02040503050406030204" pitchFamily="18" charset="0"/>
            </a:endParaRPr>
          </a:p>
          <a:p>
            <a:pPr lvl="0"/>
            <a:r>
              <a:rPr lang="en-US" sz="900" b="1" dirty="0">
                <a:latin typeface="Cambria" panose="02040503050406030204" pitchFamily="18" charset="0"/>
              </a:rPr>
              <a:t>Photography </a:t>
            </a:r>
          </a:p>
          <a:p>
            <a:pPr marL="171450" lvl="0" indent="-171450">
              <a:buFont typeface="Courier New" panose="02070309020205020404" pitchFamily="49" charset="0"/>
              <a:buChar char="o"/>
            </a:pPr>
            <a:r>
              <a:rPr lang="en-US" sz="850" dirty="0">
                <a:latin typeface="Cambria" panose="02040503050406030204" pitchFamily="18" charset="0"/>
              </a:rPr>
              <a:t>All photos depicting community members are used with the express permission of those pictured therein. </a:t>
            </a:r>
          </a:p>
          <a:p>
            <a:pPr marL="171450" lvl="0" indent="-171450">
              <a:buFont typeface="Courier New" panose="02070309020205020404" pitchFamily="49" charset="0"/>
              <a:buChar char="o"/>
            </a:pPr>
            <a:r>
              <a:rPr lang="en-US" sz="850" dirty="0">
                <a:latin typeface="Cambria" panose="02040503050406030204" pitchFamily="18" charset="0"/>
              </a:rPr>
              <a:t>Photos taken/submitted by the community will be attributed to the photographer. </a:t>
            </a:r>
          </a:p>
          <a:p>
            <a:r>
              <a:rPr lang="en-US" sz="900" dirty="0">
                <a:latin typeface="Cambria" panose="02040503050406030204" pitchFamily="18" charset="0"/>
              </a:rPr>
              <a:t> </a:t>
            </a:r>
          </a:p>
          <a:p>
            <a:r>
              <a:rPr lang="en-US" sz="900" b="1" dirty="0">
                <a:latin typeface="Cambria" panose="02040503050406030204" pitchFamily="18" charset="0"/>
              </a:rPr>
              <a:t>Distribution</a:t>
            </a:r>
          </a:p>
          <a:p>
            <a:pPr marL="171450" indent="-171450">
              <a:buFont typeface="Courier New" panose="02070309020205020404" pitchFamily="49" charset="0"/>
              <a:buChar char="o"/>
            </a:pPr>
            <a:r>
              <a:rPr lang="en-US" altLang="en-US" sz="850" dirty="0">
                <a:latin typeface="Cambria" panose="02040503050406030204" pitchFamily="18" charset="0"/>
              </a:rPr>
              <a:t>The Roar is distributed only to immediate members of the U.S. Mission to Kenya. Please do not share or forward it to anyone not authorized to receive it.  If printed, please shred before disposing. </a:t>
            </a:r>
            <a:endParaRPr lang="en-US" altLang="en-US" sz="900" dirty="0">
              <a:latin typeface="Cambria" panose="02040503050406030204" pitchFamily="18" charset="0"/>
            </a:endParaRPr>
          </a:p>
          <a:p>
            <a:endParaRPr lang="en-US" sz="900" b="1" dirty="0">
              <a:latin typeface="Cambria" panose="02040503050406030204" pitchFamily="18" charset="0"/>
            </a:endParaRPr>
          </a:p>
          <a:p>
            <a:r>
              <a:rPr lang="en-US" sz="900" b="1" dirty="0">
                <a:latin typeface="Cambria" panose="02040503050406030204" pitchFamily="18" charset="0"/>
              </a:rPr>
              <a:t>Environmental</a:t>
            </a:r>
          </a:p>
          <a:p>
            <a:pPr marL="171450" indent="-171450">
              <a:buFont typeface="Courier New" panose="02070309020205020404" pitchFamily="49" charset="0"/>
              <a:buChar char="o"/>
            </a:pPr>
            <a:r>
              <a:rPr lang="en-US" sz="850" dirty="0">
                <a:latin typeface="Cambria" panose="02040503050406030204" pitchFamily="18" charset="0"/>
              </a:rPr>
              <a:t>Please do not print this newsletter unless it is necessary. It helps to keep the environment forested and litter-free.</a:t>
            </a:r>
          </a:p>
        </p:txBody>
      </p:sp>
      <p:pic>
        <p:nvPicPr>
          <p:cNvPr id="12" name="Picture 11">
            <a:extLst>
              <a:ext uri="{FF2B5EF4-FFF2-40B4-BE49-F238E27FC236}">
                <a16:creationId xmlns:a16="http://schemas.microsoft.com/office/drawing/2014/main" id="{170F2034-DC52-4BF0-91D0-D0575617DE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4186" y="771200"/>
            <a:ext cx="3367576" cy="3367576"/>
          </a:xfrm>
          <a:prstGeom prst="rect">
            <a:avLst/>
          </a:prstGeom>
        </p:spPr>
      </p:pic>
      <p:pic>
        <p:nvPicPr>
          <p:cNvPr id="13" name="Picture 12">
            <a:extLst>
              <a:ext uri="{FF2B5EF4-FFF2-40B4-BE49-F238E27FC236}">
                <a16:creationId xmlns:a16="http://schemas.microsoft.com/office/drawing/2014/main" id="{9FD289C7-74A0-4991-A779-4F0B7244142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86200" y="771200"/>
            <a:ext cx="3367576" cy="3367576"/>
          </a:xfrm>
          <a:prstGeom prst="rect">
            <a:avLst/>
          </a:prstGeom>
        </p:spPr>
      </p:pic>
    </p:spTree>
    <p:extLst>
      <p:ext uri="{BB962C8B-B14F-4D97-AF65-F5344CB8AC3E}">
        <p14:creationId xmlns:p14="http://schemas.microsoft.com/office/powerpoint/2010/main" val="756652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F908C23-8070-4852-8E57-2DC599452EFA}"/>
              </a:ext>
            </a:extLst>
          </p:cNvPr>
          <p:cNvPicPr>
            <a:picLocks noChangeAspect="1"/>
          </p:cNvPicPr>
          <p:nvPr/>
        </p:nvPicPr>
        <p:blipFill>
          <a:blip r:embed="rId2">
            <a:extLst>
              <a:ext uri="{28A0092B-C50C-407E-A947-70E740481C1C}">
                <a14:useLocalDpi xmlns:a14="http://schemas.microsoft.com/office/drawing/2010/main" val="0"/>
              </a:ext>
            </a:extLst>
          </a:blip>
          <a:srcRect l="745" r="745"/>
          <a:stretch/>
        </p:blipFill>
        <p:spPr>
          <a:xfrm>
            <a:off x="3859917" y="4294082"/>
            <a:ext cx="3414988" cy="2310192"/>
          </a:xfrm>
          <a:prstGeom prst="rect">
            <a:avLst/>
          </a:prstGeom>
        </p:spPr>
      </p:pic>
      <p:sp>
        <p:nvSpPr>
          <p:cNvPr id="5" name="Text Box 12">
            <a:extLst>
              <a:ext uri="{FF2B5EF4-FFF2-40B4-BE49-F238E27FC236}">
                <a16:creationId xmlns:a16="http://schemas.microsoft.com/office/drawing/2014/main" id="{46A80646-46B1-4C83-9A99-8C9968D388F5}"/>
              </a:ext>
            </a:extLst>
          </p:cNvPr>
          <p:cNvSpPr txBox="1">
            <a:spLocks noChangeArrowheads="1"/>
          </p:cNvSpPr>
          <p:nvPr/>
        </p:nvSpPr>
        <p:spPr bwMode="auto">
          <a:xfrm>
            <a:off x="457200" y="935368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FFFFFF"/>
                </a:solidFill>
                <a:effectLst/>
                <a:latin typeface="Times New Roman" panose="02020603050405020304" pitchFamily="18" charset="0"/>
              </a:rPr>
              <a:t>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5573AA4F-0F2A-3345-80D6-D9D33C7C4651}"/>
              </a:ext>
            </a:extLst>
          </p:cNvPr>
          <p:cNvSpPr/>
          <p:nvPr/>
        </p:nvSpPr>
        <p:spPr>
          <a:xfrm>
            <a:off x="453340" y="3310810"/>
            <a:ext cx="6858794" cy="5956898"/>
          </a:xfrm>
          <a:prstGeom prst="rect">
            <a:avLst/>
          </a:prstGeom>
        </p:spPr>
        <p:txBody>
          <a:bodyPr wrap="square" numCol="2" spcCol="91440">
            <a:noAutofit/>
          </a:bodyPr>
          <a:lstStyle/>
          <a:p>
            <a:pPr marL="0" marR="0">
              <a:spcBef>
                <a:spcPts val="0"/>
              </a:spcBef>
              <a:spcAft>
                <a:spcPts val="0"/>
              </a:spcAft>
            </a:pPr>
            <a:br>
              <a:rPr lang="en-US" sz="1000">
                <a:effectLst/>
                <a:latin typeface="Cambria" panose="02040503050406030204" pitchFamily="18" charset="0"/>
                <a:ea typeface="Cambria" panose="02040503050406030204" pitchFamily="18" charset="0"/>
                <a:cs typeface="Times New Roman" panose="02020603050405020304" pitchFamily="18" charset="0"/>
              </a:rPr>
            </a:br>
            <a:br>
              <a:rPr lang="en-US" sz="1000">
                <a:effectLst/>
                <a:latin typeface="Cambria" panose="02040503050406030204" pitchFamily="18" charset="0"/>
                <a:ea typeface="Cambria" panose="02040503050406030204" pitchFamily="18" charset="0"/>
                <a:cs typeface="Times New Roman" panose="02020603050405020304" pitchFamily="18" charset="0"/>
              </a:rPr>
            </a:br>
            <a:endParaRPr lang="en-US" sz="1000">
              <a:effectLst/>
              <a:latin typeface="Cambria" panose="02040503050406030204" pitchFamily="18" charset="0"/>
              <a:ea typeface="Cambria" panose="02040503050406030204" pitchFamily="18" charset="0"/>
              <a:cs typeface="Times New Roman" panose="02020603050405020304" pitchFamily="18" charset="0"/>
            </a:endParaRPr>
          </a:p>
          <a:p>
            <a:pPr marL="0" marR="0">
              <a:spcBef>
                <a:spcPts val="0"/>
              </a:spcBef>
              <a:spcAft>
                <a:spcPts val="0"/>
              </a:spcAft>
            </a:pPr>
            <a:endParaRPr lang="en-US" sz="1000">
              <a:solidFill>
                <a:srgbClr val="25341C"/>
              </a:solidFill>
              <a:latin typeface="Cambria" panose="02040503050406030204" pitchFamily="18" charset="0"/>
              <a:ea typeface="Cambria" panose="02040503050406030204" pitchFamily="18" charset="0"/>
              <a:cs typeface="Arial" panose="020B0604020202020204" pitchFamily="34" charset="0"/>
            </a:endParaRPr>
          </a:p>
        </p:txBody>
      </p:sp>
      <p:pic>
        <p:nvPicPr>
          <p:cNvPr id="18" name="Picture 17" descr="A picture containing rock, soil&#10;&#10;Description automatically generated">
            <a:extLst>
              <a:ext uri="{FF2B5EF4-FFF2-40B4-BE49-F238E27FC236}">
                <a16:creationId xmlns:a16="http://schemas.microsoft.com/office/drawing/2014/main" id="{C862BB03-704B-447B-807A-5851E0C8AAF3}"/>
              </a:ext>
            </a:extLst>
          </p:cNvPr>
          <p:cNvPicPr>
            <a:picLocks noChangeAspect="1"/>
          </p:cNvPicPr>
          <p:nvPr/>
        </p:nvPicPr>
        <p:blipFill>
          <a:blip r:embed="rId3"/>
          <a:srcRect/>
          <a:stretch/>
        </p:blipFill>
        <p:spPr>
          <a:xfrm>
            <a:off x="3455055" y="2399872"/>
            <a:ext cx="861496" cy="38529"/>
          </a:xfrm>
          <a:custGeom>
            <a:avLst/>
            <a:gdLst>
              <a:gd name="connsiteX0" fmla="*/ 430748 w 861496"/>
              <a:gd name="connsiteY0" fmla="*/ 0 h 38529"/>
              <a:gd name="connsiteX1" fmla="*/ 697200 w 861496"/>
              <a:gd name="connsiteY1" fmla="*/ 13455 h 38529"/>
              <a:gd name="connsiteX2" fmla="*/ 861496 w 861496"/>
              <a:gd name="connsiteY2" fmla="*/ 38529 h 38529"/>
              <a:gd name="connsiteX3" fmla="*/ 0 w 861496"/>
              <a:gd name="connsiteY3" fmla="*/ 38529 h 38529"/>
              <a:gd name="connsiteX4" fmla="*/ 164296 w 861496"/>
              <a:gd name="connsiteY4" fmla="*/ 13455 h 38529"/>
              <a:gd name="connsiteX5" fmla="*/ 430748 w 861496"/>
              <a:gd name="connsiteY5" fmla="*/ 0 h 3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1496" h="38529">
                <a:moveTo>
                  <a:pt x="430748" y="0"/>
                </a:moveTo>
                <a:cubicBezTo>
                  <a:pt x="520703" y="0"/>
                  <a:pt x="609593" y="4558"/>
                  <a:pt x="697200" y="13455"/>
                </a:cubicBezTo>
                <a:lnTo>
                  <a:pt x="861496" y="38529"/>
                </a:lnTo>
                <a:lnTo>
                  <a:pt x="0" y="38529"/>
                </a:lnTo>
                <a:lnTo>
                  <a:pt x="164296" y="13455"/>
                </a:lnTo>
                <a:cubicBezTo>
                  <a:pt x="251903" y="4558"/>
                  <a:pt x="340793" y="0"/>
                  <a:pt x="430748" y="0"/>
                </a:cubicBezTo>
                <a:close/>
              </a:path>
            </a:pathLst>
          </a:custGeom>
        </p:spPr>
      </p:pic>
      <p:sp>
        <p:nvSpPr>
          <p:cNvPr id="19" name="TextBox 18">
            <a:extLst>
              <a:ext uri="{FF2B5EF4-FFF2-40B4-BE49-F238E27FC236}">
                <a16:creationId xmlns:a16="http://schemas.microsoft.com/office/drawing/2014/main" id="{C196C80C-3B01-447F-BE6D-A6ED40C85C93}"/>
              </a:ext>
            </a:extLst>
          </p:cNvPr>
          <p:cNvSpPr txBox="1"/>
          <p:nvPr/>
        </p:nvSpPr>
        <p:spPr>
          <a:xfrm>
            <a:off x="496869" y="846873"/>
            <a:ext cx="3177199" cy="3785652"/>
          </a:xfrm>
          <a:prstGeom prst="rect">
            <a:avLst/>
          </a:prstGeom>
          <a:solidFill>
            <a:schemeClr val="accent3">
              <a:lumMod val="40000"/>
              <a:lumOff val="60000"/>
              <a:alpha val="65000"/>
            </a:schemeClr>
          </a:solidFill>
          <a:ln>
            <a:solidFill>
              <a:schemeClr val="accent1">
                <a:lumMod val="75000"/>
              </a:schemeClr>
            </a:solidFill>
          </a:ln>
        </p:spPr>
        <p:txBody>
          <a:bodyPr wrap="square">
            <a:spAutoFit/>
          </a:bodyPr>
          <a:lstStyle/>
          <a:p>
            <a:pPr fontAlgn="base"/>
            <a:r>
              <a:rPr lang="en-US" sz="1200">
                <a:effectLst/>
                <a:latin typeface="Cambria" panose="02040503050406030204" pitchFamily="18" charset="0"/>
                <a:ea typeface="Cambria" panose="02040503050406030204" pitchFamily="18" charset="0"/>
              </a:rPr>
              <a:t>Thank you to all who submitted photos for our </a:t>
            </a:r>
            <a:r>
              <a:rPr lang="en-US" sz="1200" err="1">
                <a:effectLst/>
                <a:latin typeface="Cambria" panose="02040503050406030204" pitchFamily="18" charset="0"/>
                <a:ea typeface="Cambria" panose="02040503050406030204" pitchFamily="18" charset="0"/>
              </a:rPr>
              <a:t>Sharepoint</a:t>
            </a:r>
            <a:r>
              <a:rPr lang="en-US" sz="1200">
                <a:effectLst/>
                <a:latin typeface="Cambria" panose="02040503050406030204" pitchFamily="18" charset="0"/>
                <a:ea typeface="Cambria" panose="02040503050406030204" pitchFamily="18" charset="0"/>
              </a:rPr>
              <a:t> photo contest, and a special thank you to our judge, Deputy Management Counselor Gerry Thibodeau! It was a blind judging, and since these photos are for the CLO </a:t>
            </a:r>
            <a:r>
              <a:rPr lang="en-US" sz="1200" err="1">
                <a:effectLst/>
                <a:latin typeface="Cambria" panose="02040503050406030204" pitchFamily="18" charset="0"/>
                <a:ea typeface="Cambria" panose="02040503050406030204" pitchFamily="18" charset="0"/>
              </a:rPr>
              <a:t>Sharepoint</a:t>
            </a:r>
            <a:r>
              <a:rPr lang="en-US" sz="1200">
                <a:effectLst/>
                <a:latin typeface="Cambria" panose="02040503050406030204" pitchFamily="18" charset="0"/>
                <a:ea typeface="Cambria" panose="02040503050406030204" pitchFamily="18" charset="0"/>
              </a:rPr>
              <a:t> site, photos were selected to show the diversity of Kenya as well as for color and visual impact. </a:t>
            </a:r>
          </a:p>
          <a:p>
            <a:pPr fontAlgn="base"/>
            <a:endParaRPr lang="en-US" sz="1200">
              <a:latin typeface="Cambria" panose="02040503050406030204" pitchFamily="18" charset="0"/>
              <a:ea typeface="Cambria" panose="02040503050406030204" pitchFamily="18" charset="0"/>
            </a:endParaRPr>
          </a:p>
          <a:p>
            <a:pPr fontAlgn="base"/>
            <a:r>
              <a:rPr lang="en-US" sz="1200">
                <a:effectLst/>
                <a:latin typeface="Cambria" panose="02040503050406030204" pitchFamily="18" charset="0"/>
                <a:ea typeface="Cambria" panose="02040503050406030204" pitchFamily="18" charset="0"/>
              </a:rPr>
              <a:t>Congratulations to </a:t>
            </a:r>
            <a:r>
              <a:rPr lang="en-US" sz="1200" b="1">
                <a:effectLst/>
                <a:latin typeface="Cambria" panose="02040503050406030204" pitchFamily="18" charset="0"/>
                <a:ea typeface="Cambria" panose="02040503050406030204" pitchFamily="18" charset="0"/>
              </a:rPr>
              <a:t>Mike Regal </a:t>
            </a:r>
            <a:r>
              <a:rPr lang="en-US" sz="1200">
                <a:effectLst/>
                <a:latin typeface="Cambria" panose="02040503050406030204" pitchFamily="18" charset="0"/>
                <a:ea typeface="Cambria" panose="02040503050406030204" pitchFamily="18" charset="0"/>
              </a:rPr>
              <a:t>for submitting the favorite</a:t>
            </a:r>
            <a:r>
              <a:rPr lang="en-US" sz="1200" i="1">
                <a:effectLst/>
                <a:latin typeface="Cambria" panose="02040503050406030204" pitchFamily="18" charset="0"/>
                <a:ea typeface="Cambria" panose="02040503050406030204" pitchFamily="18" charset="0"/>
              </a:rPr>
              <a:t>, "My Diani," </a:t>
            </a:r>
            <a:r>
              <a:rPr lang="en-US" sz="1200">
                <a:effectLst/>
                <a:latin typeface="Cambria" panose="02040503050406030204" pitchFamily="18" charset="0"/>
                <a:ea typeface="Cambria" panose="02040503050406030204" pitchFamily="18" charset="0"/>
              </a:rPr>
              <a:t>chosen based on its vibrancy and clear nod to a favorite Kenyan spot. </a:t>
            </a:r>
          </a:p>
          <a:p>
            <a:pPr fontAlgn="base"/>
            <a:endParaRPr lang="en-US" sz="1200">
              <a:latin typeface="Cambria" panose="02040503050406030204" pitchFamily="18" charset="0"/>
              <a:ea typeface="Cambria" panose="02040503050406030204" pitchFamily="18" charset="0"/>
            </a:endParaRPr>
          </a:p>
          <a:p>
            <a:pPr fontAlgn="base"/>
            <a:r>
              <a:rPr lang="en-US" sz="1200">
                <a:effectLst/>
                <a:latin typeface="Cambria" panose="02040503050406030204" pitchFamily="18" charset="0"/>
                <a:ea typeface="Cambria" panose="02040503050406030204" pitchFamily="18" charset="0"/>
              </a:rPr>
              <a:t>They say a picture is worth a thousand words, so we will let the winners featured here speak for themselves; we hope you’ll enjoy these beautiful glimpses of Kenya that follow. </a:t>
            </a:r>
          </a:p>
          <a:p>
            <a:pPr fontAlgn="base"/>
            <a:endParaRPr lang="en-US" sz="1200">
              <a:latin typeface="Cambria" panose="02040503050406030204" pitchFamily="18" charset="0"/>
              <a:ea typeface="Cambria" panose="02040503050406030204" pitchFamily="18" charset="0"/>
            </a:endParaRPr>
          </a:p>
          <a:p>
            <a:pPr fontAlgn="base"/>
            <a:r>
              <a:rPr lang="en-US" sz="1200">
                <a:effectLst/>
                <a:latin typeface="Cambria" panose="02040503050406030204" pitchFamily="18" charset="0"/>
                <a:ea typeface="Cambria" panose="02040503050406030204" pitchFamily="18" charset="0"/>
              </a:rPr>
              <a:t>Stay tuned for the next photo contest...</a:t>
            </a:r>
            <a:endParaRPr lang="en-US" sz="1200">
              <a:solidFill>
                <a:srgbClr val="000000"/>
              </a:solidFill>
              <a:effectLst/>
              <a:latin typeface="Calibri" panose="020F0502020204030204" pitchFamily="34" charset="0"/>
            </a:endParaRPr>
          </a:p>
        </p:txBody>
      </p:sp>
      <p:sp>
        <p:nvSpPr>
          <p:cNvPr id="20" name="TextBox 19">
            <a:extLst>
              <a:ext uri="{FF2B5EF4-FFF2-40B4-BE49-F238E27FC236}">
                <a16:creationId xmlns:a16="http://schemas.microsoft.com/office/drawing/2014/main" id="{53FDF43F-D292-4E03-9B90-EBD597EF15D5}"/>
              </a:ext>
            </a:extLst>
          </p:cNvPr>
          <p:cNvSpPr txBox="1"/>
          <p:nvPr/>
        </p:nvSpPr>
        <p:spPr>
          <a:xfrm>
            <a:off x="460266" y="5432120"/>
            <a:ext cx="1821907" cy="369332"/>
          </a:xfrm>
          <a:prstGeom prst="rect">
            <a:avLst/>
          </a:prstGeom>
          <a:solidFill>
            <a:schemeClr val="accent3">
              <a:lumMod val="40000"/>
              <a:lumOff val="60000"/>
              <a:alpha val="27000"/>
            </a:schemeClr>
          </a:solidFill>
        </p:spPr>
        <p:txBody>
          <a:bodyPr wrap="square">
            <a:spAutoFit/>
          </a:bodyPr>
          <a:lstStyle/>
          <a:p>
            <a:pPr fontAlgn="base"/>
            <a:endParaRPr lang="en-US" sz="1800">
              <a:solidFill>
                <a:schemeClr val="bg1"/>
              </a:solidFill>
              <a:effectLst/>
              <a:latin typeface="Calibri" panose="020F0502020204030204" pitchFamily="34" charset="0"/>
            </a:endParaRPr>
          </a:p>
        </p:txBody>
      </p:sp>
      <p:sp>
        <p:nvSpPr>
          <p:cNvPr id="22" name="TextBox 21">
            <a:extLst>
              <a:ext uri="{FF2B5EF4-FFF2-40B4-BE49-F238E27FC236}">
                <a16:creationId xmlns:a16="http://schemas.microsoft.com/office/drawing/2014/main" id="{06490429-B51E-4E50-9279-885B7EB3C529}"/>
              </a:ext>
            </a:extLst>
          </p:cNvPr>
          <p:cNvSpPr txBox="1"/>
          <p:nvPr/>
        </p:nvSpPr>
        <p:spPr>
          <a:xfrm>
            <a:off x="3953644" y="9104943"/>
            <a:ext cx="3366949" cy="276999"/>
          </a:xfrm>
          <a:prstGeom prst="rect">
            <a:avLst/>
          </a:prstGeom>
          <a:solidFill>
            <a:schemeClr val="bg1">
              <a:alpha val="31000"/>
            </a:schemeClr>
          </a:solidFill>
        </p:spPr>
        <p:txBody>
          <a:bodyPr wrap="square">
            <a:spAutoFit/>
          </a:bodyPr>
          <a:lstStyle/>
          <a:p>
            <a:r>
              <a:rPr lang="en-US" sz="1200" i="1">
                <a:solidFill>
                  <a:schemeClr val="bg1"/>
                </a:solidFill>
              </a:rPr>
              <a:t>Blind rhino at DSWT Orphanage, by David Staples</a:t>
            </a:r>
          </a:p>
        </p:txBody>
      </p:sp>
      <p:pic>
        <p:nvPicPr>
          <p:cNvPr id="24" name="Picture 23" descr="A lion lying on a rock&#10;&#10;Description automatically generated">
            <a:extLst>
              <a:ext uri="{FF2B5EF4-FFF2-40B4-BE49-F238E27FC236}">
                <a16:creationId xmlns:a16="http://schemas.microsoft.com/office/drawing/2014/main" id="{A94FA8B7-B9DB-4D44-9778-D027C25984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7327" y="6889081"/>
            <a:ext cx="3417578" cy="2277496"/>
          </a:xfrm>
          <a:prstGeom prst="rect">
            <a:avLst/>
          </a:prstGeom>
        </p:spPr>
      </p:pic>
      <p:pic>
        <p:nvPicPr>
          <p:cNvPr id="25" name="Picture 24" descr="A picture containing tree, nature, outdoor, water&#10;&#10;Description automatically generated">
            <a:extLst>
              <a:ext uri="{FF2B5EF4-FFF2-40B4-BE49-F238E27FC236}">
                <a16:creationId xmlns:a16="http://schemas.microsoft.com/office/drawing/2014/main" id="{8CB09847-5882-4EA1-8098-EE92DF10F1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495" y="5029199"/>
            <a:ext cx="3151163" cy="4201551"/>
          </a:xfrm>
          <a:prstGeom prst="rect">
            <a:avLst/>
          </a:prstGeom>
        </p:spPr>
      </p:pic>
      <p:sp>
        <p:nvSpPr>
          <p:cNvPr id="14" name="Rectangle 13">
            <a:extLst>
              <a:ext uri="{FF2B5EF4-FFF2-40B4-BE49-F238E27FC236}">
                <a16:creationId xmlns:a16="http://schemas.microsoft.com/office/drawing/2014/main" id="{4310D7E4-7834-9449-850B-22CFF1C1591C}"/>
              </a:ext>
            </a:extLst>
          </p:cNvPr>
          <p:cNvSpPr/>
          <p:nvPr/>
        </p:nvSpPr>
        <p:spPr>
          <a:xfrm>
            <a:off x="130510" y="479927"/>
            <a:ext cx="7626081" cy="553998"/>
          </a:xfrm>
          <a:prstGeom prst="rect">
            <a:avLst/>
          </a:prstGeom>
        </p:spPr>
        <p:txBody>
          <a:bodyPr wrap="square">
            <a:spAutoFit/>
          </a:bodyPr>
          <a:lstStyle/>
          <a:p>
            <a:pPr algn="ctr" defTabSz="914400" eaLnBrk="0" fontAlgn="base" hangingPunct="0">
              <a:spcBef>
                <a:spcPct val="0"/>
              </a:spcBef>
              <a:spcAft>
                <a:spcPct val="0"/>
              </a:spcAft>
            </a:pPr>
            <a:r>
              <a:rPr lang="en-US" sz="1200">
                <a:solidFill>
                  <a:schemeClr val="bg2"/>
                </a:solidFill>
                <a:latin typeface="Berlin Sans FB" panose="020E0602020502020306" pitchFamily="34" charset="0"/>
                <a:ea typeface="DengXian"/>
                <a:cs typeface="Arial" panose="020B0604020202020204" pitchFamily="34" charset="0"/>
              </a:rPr>
              <a:t>Congratulations to all our winners!</a:t>
            </a:r>
            <a:r>
              <a:rPr lang="en-US" altLang="en-US" sz="1200">
                <a:solidFill>
                  <a:srgbClr val="FFFFFF"/>
                </a:solidFill>
                <a:latin typeface="Berlin Sans FB" panose="020E0602020502020306" pitchFamily="34" charset="0"/>
                <a:ea typeface="Cambria" panose="02040503050406030204" pitchFamily="18" charset="0"/>
              </a:rPr>
              <a:t> And many thanks to all who participated!</a:t>
            </a:r>
          </a:p>
          <a:p>
            <a:pPr defTabSz="914400" eaLnBrk="0" fontAlgn="base" hangingPunct="0">
              <a:spcBef>
                <a:spcPct val="0"/>
              </a:spcBef>
              <a:spcAft>
                <a:spcPct val="0"/>
              </a:spcAft>
            </a:pPr>
            <a:endParaRPr lang="en-US">
              <a:solidFill>
                <a:schemeClr val="bg2"/>
              </a:solidFill>
              <a:latin typeface="Berlin Sans FB" panose="020E0602020502020306" pitchFamily="34" charset="0"/>
              <a:ea typeface="DengXian"/>
              <a:cs typeface="Arial" panose="020B0604020202020204" pitchFamily="34" charset="0"/>
            </a:endParaRPr>
          </a:p>
        </p:txBody>
      </p:sp>
      <p:cxnSp>
        <p:nvCxnSpPr>
          <p:cNvPr id="32" name="Straight Connector 31">
            <a:extLst>
              <a:ext uri="{FF2B5EF4-FFF2-40B4-BE49-F238E27FC236}">
                <a16:creationId xmlns:a16="http://schemas.microsoft.com/office/drawing/2014/main" id="{CC751F14-1805-4314-9AEC-3AE298DAE2FF}"/>
              </a:ext>
            </a:extLst>
          </p:cNvPr>
          <p:cNvCxnSpPr>
            <a:cxnSpLocks/>
          </p:cNvCxnSpPr>
          <p:nvPr/>
        </p:nvCxnSpPr>
        <p:spPr>
          <a:xfrm>
            <a:off x="2976914" y="479927"/>
            <a:ext cx="141383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028574F-4D4A-4DC4-B452-0E2832ED2300}"/>
              </a:ext>
            </a:extLst>
          </p:cNvPr>
          <p:cNvSpPr txBox="1"/>
          <p:nvPr/>
        </p:nvSpPr>
        <p:spPr>
          <a:xfrm>
            <a:off x="3845632" y="3031250"/>
            <a:ext cx="3505386" cy="954107"/>
          </a:xfrm>
          <a:prstGeom prst="rect">
            <a:avLst/>
          </a:prstGeom>
          <a:noFill/>
        </p:spPr>
        <p:txBody>
          <a:bodyPr wrap="square">
            <a:spAutoFit/>
          </a:bodyPr>
          <a:lstStyle/>
          <a:p>
            <a:endParaRPr lang="en-US" sz="2000" b="0" i="0" u="none" strike="noStrike" baseline="0">
              <a:solidFill>
                <a:srgbClr val="000000"/>
              </a:solidFill>
              <a:latin typeface="Cambria" panose="02040503050406030204" pitchFamily="18" charset="0"/>
            </a:endParaRPr>
          </a:p>
          <a:p>
            <a:pPr algn="ctr"/>
            <a:r>
              <a:rPr lang="en-US" b="1" i="0" u="none" strike="noStrike" baseline="0">
                <a:solidFill>
                  <a:srgbClr val="000000"/>
                </a:solidFill>
                <a:latin typeface="Segoe UI" panose="020B0502040204020203" pitchFamily="34" charset="0"/>
                <a:cs typeface="Segoe UI" panose="020B0502040204020203" pitchFamily="34" charset="0"/>
              </a:rPr>
              <a:t>OVERALL WINNER – Mike Regal, </a:t>
            </a:r>
            <a:r>
              <a:rPr lang="en-US" b="1" i="1" u="none" strike="noStrike" baseline="0">
                <a:solidFill>
                  <a:srgbClr val="000000"/>
                </a:solidFill>
                <a:latin typeface="Segoe UI" panose="020B0502040204020203" pitchFamily="34" charset="0"/>
                <a:cs typeface="Segoe UI" panose="020B0502040204020203" pitchFamily="34" charset="0"/>
              </a:rPr>
              <a:t>“My Diani”</a:t>
            </a:r>
            <a:endParaRPr lang="en-US" i="1">
              <a:latin typeface="Segoe UI" panose="020B0502040204020203" pitchFamily="34" charset="0"/>
              <a:cs typeface="Segoe UI" panose="020B0502040204020203" pitchFamily="34" charset="0"/>
            </a:endParaRPr>
          </a:p>
        </p:txBody>
      </p:sp>
      <p:pic>
        <p:nvPicPr>
          <p:cNvPr id="23" name="Picture 22" descr="A boat in the water, &quot;My Diani&quot; - photo taken by Mike Regal&#10;&#10;Description automatically generated with low confidence">
            <a:extLst>
              <a:ext uri="{FF2B5EF4-FFF2-40B4-BE49-F238E27FC236}">
                <a16:creationId xmlns:a16="http://schemas.microsoft.com/office/drawing/2014/main" id="{2EA4CA90-BEB9-4189-BB75-32AD462441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5076" y="846873"/>
            <a:ext cx="3535941" cy="2358445"/>
          </a:xfrm>
          <a:prstGeom prst="rect">
            <a:avLst/>
          </a:prstGeom>
        </p:spPr>
      </p:pic>
      <p:sp>
        <p:nvSpPr>
          <p:cNvPr id="26" name="TextBox 25">
            <a:extLst>
              <a:ext uri="{FF2B5EF4-FFF2-40B4-BE49-F238E27FC236}">
                <a16:creationId xmlns:a16="http://schemas.microsoft.com/office/drawing/2014/main" id="{A7B4AB76-125F-4027-B729-DB254ABEAFE9}"/>
              </a:ext>
            </a:extLst>
          </p:cNvPr>
          <p:cNvSpPr txBox="1"/>
          <p:nvPr/>
        </p:nvSpPr>
        <p:spPr>
          <a:xfrm>
            <a:off x="489036" y="8811417"/>
            <a:ext cx="3159622" cy="400110"/>
          </a:xfrm>
          <a:prstGeom prst="rect">
            <a:avLst/>
          </a:prstGeom>
          <a:solidFill>
            <a:schemeClr val="accent3">
              <a:lumMod val="40000"/>
              <a:lumOff val="60000"/>
              <a:alpha val="46000"/>
            </a:schemeClr>
          </a:solidFill>
        </p:spPr>
        <p:txBody>
          <a:bodyPr wrap="square">
            <a:spAutoFit/>
          </a:bodyPr>
          <a:lstStyle/>
          <a:p>
            <a:r>
              <a:rPr lang="en-US" sz="1000" i="1">
                <a:solidFill>
                  <a:srgbClr val="323130"/>
                </a:solidFill>
                <a:effectLst/>
                <a:latin typeface="Segoe UI" panose="020B0502040204020203" pitchFamily="34" charset="0"/>
              </a:rPr>
              <a:t>“Chania Falls, </a:t>
            </a:r>
            <a:r>
              <a:rPr lang="en-US" sz="1000" i="1" err="1">
                <a:solidFill>
                  <a:srgbClr val="323130"/>
                </a:solidFill>
                <a:effectLst/>
                <a:latin typeface="Segoe UI" panose="020B0502040204020203" pitchFamily="34" charset="0"/>
              </a:rPr>
              <a:t>Aberdare</a:t>
            </a:r>
            <a:r>
              <a:rPr lang="en-US" sz="1000" i="1">
                <a:solidFill>
                  <a:srgbClr val="323130"/>
                </a:solidFill>
                <a:effectLst/>
                <a:latin typeface="Segoe UI" panose="020B0502040204020203" pitchFamily="34" charset="0"/>
              </a:rPr>
              <a:t> National Park, Kenya”</a:t>
            </a:r>
          </a:p>
          <a:p>
            <a:r>
              <a:rPr lang="en-US" sz="1000" b="1" i="1">
                <a:solidFill>
                  <a:srgbClr val="323130"/>
                </a:solidFill>
                <a:latin typeface="Segoe UI" panose="020B0502040204020203" pitchFamily="34" charset="0"/>
              </a:rPr>
              <a:t>Photo credit: Kristi Law</a:t>
            </a:r>
            <a:endParaRPr lang="en-US" sz="1000" b="1" i="1"/>
          </a:p>
        </p:txBody>
      </p:sp>
      <p:sp>
        <p:nvSpPr>
          <p:cNvPr id="27" name="TextBox 26">
            <a:extLst>
              <a:ext uri="{FF2B5EF4-FFF2-40B4-BE49-F238E27FC236}">
                <a16:creationId xmlns:a16="http://schemas.microsoft.com/office/drawing/2014/main" id="{20455CEE-D3BD-4D84-BE13-BB77FE6A6DE7}"/>
              </a:ext>
            </a:extLst>
          </p:cNvPr>
          <p:cNvSpPr txBox="1"/>
          <p:nvPr/>
        </p:nvSpPr>
        <p:spPr>
          <a:xfrm>
            <a:off x="3798617" y="6860819"/>
            <a:ext cx="3757056" cy="400110"/>
          </a:xfrm>
          <a:prstGeom prst="rect">
            <a:avLst/>
          </a:prstGeom>
          <a:solidFill>
            <a:schemeClr val="accent3">
              <a:lumMod val="40000"/>
              <a:lumOff val="60000"/>
              <a:alpha val="46000"/>
            </a:schemeClr>
          </a:solidFill>
        </p:spPr>
        <p:txBody>
          <a:bodyPr wrap="square">
            <a:spAutoFit/>
          </a:bodyPr>
          <a:lstStyle/>
          <a:p>
            <a:pPr algn="ctr"/>
            <a:r>
              <a:rPr lang="en-US" sz="1000" i="1">
                <a:solidFill>
                  <a:srgbClr val="323130"/>
                </a:solidFill>
                <a:latin typeface="Segoe UI" panose="020B0502040204020203" pitchFamily="34" charset="0"/>
              </a:rPr>
              <a:t>“Sunset Repose”</a:t>
            </a:r>
          </a:p>
          <a:p>
            <a:pPr algn="ctr"/>
            <a:r>
              <a:rPr lang="en-US" sz="1000" b="1" i="1">
                <a:solidFill>
                  <a:srgbClr val="323130"/>
                </a:solidFill>
                <a:latin typeface="Segoe UI" panose="020B0502040204020203" pitchFamily="34" charset="0"/>
              </a:rPr>
              <a:t>Photo credit: Patricia Diego</a:t>
            </a:r>
            <a:endParaRPr lang="en-US" sz="1000" b="1" i="1"/>
          </a:p>
        </p:txBody>
      </p:sp>
      <p:sp>
        <p:nvSpPr>
          <p:cNvPr id="28" name="TextBox 27">
            <a:extLst>
              <a:ext uri="{FF2B5EF4-FFF2-40B4-BE49-F238E27FC236}">
                <a16:creationId xmlns:a16="http://schemas.microsoft.com/office/drawing/2014/main" id="{215042F7-F7B6-4C1E-BAE9-A6657AD20088}"/>
              </a:ext>
            </a:extLst>
          </p:cNvPr>
          <p:cNvSpPr txBox="1"/>
          <p:nvPr/>
        </p:nvSpPr>
        <p:spPr>
          <a:xfrm>
            <a:off x="3857327" y="4263193"/>
            <a:ext cx="3414988" cy="400110"/>
          </a:xfrm>
          <a:prstGeom prst="rect">
            <a:avLst/>
          </a:prstGeom>
          <a:solidFill>
            <a:schemeClr val="accent3">
              <a:lumMod val="40000"/>
              <a:lumOff val="60000"/>
              <a:alpha val="46000"/>
            </a:schemeClr>
          </a:solidFill>
        </p:spPr>
        <p:txBody>
          <a:bodyPr wrap="square">
            <a:spAutoFit/>
          </a:bodyPr>
          <a:lstStyle/>
          <a:p>
            <a:pPr algn="ctr"/>
            <a:r>
              <a:rPr lang="en-US" sz="1000" i="1">
                <a:latin typeface="Segoe UI" panose="020B0502040204020203" pitchFamily="34" charset="0"/>
                <a:cs typeface="Segoe UI" panose="020B0502040204020203" pitchFamily="34" charset="0"/>
              </a:rPr>
              <a:t>“Bee-eater (I eat wasps too!)”</a:t>
            </a:r>
          </a:p>
          <a:p>
            <a:pPr algn="ctr"/>
            <a:r>
              <a:rPr lang="en-US" sz="1000" b="1" i="1">
                <a:latin typeface="Segoe UI" panose="020B0502040204020203" pitchFamily="34" charset="0"/>
                <a:cs typeface="Segoe UI" panose="020B0502040204020203" pitchFamily="34" charset="0"/>
              </a:rPr>
              <a:t>Photo credit: Keith Swindle</a:t>
            </a:r>
          </a:p>
        </p:txBody>
      </p:sp>
      <p:sp>
        <p:nvSpPr>
          <p:cNvPr id="33" name="Text Box 2">
            <a:extLst>
              <a:ext uri="{FF2B5EF4-FFF2-40B4-BE49-F238E27FC236}">
                <a16:creationId xmlns:a16="http://schemas.microsoft.com/office/drawing/2014/main" id="{07025CC7-B3AA-407C-A7A7-F9DCD0C16615}"/>
              </a:ext>
            </a:extLst>
          </p:cNvPr>
          <p:cNvSpPr txBox="1">
            <a:spLocks noChangeArrowheads="1"/>
          </p:cNvSpPr>
          <p:nvPr/>
        </p:nvSpPr>
        <p:spPr bwMode="auto">
          <a:xfrm>
            <a:off x="496869" y="208972"/>
            <a:ext cx="6858793" cy="494344"/>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520" b="0" i="0" u="none" strike="noStrike" cap="none" normalizeH="0" baseline="0">
                <a:ln>
                  <a:noFill/>
                </a:ln>
                <a:solidFill>
                  <a:srgbClr val="FFFFFF"/>
                </a:solidFill>
                <a:effectLst/>
                <a:latin typeface="Cambria" panose="02040503050406030204" pitchFamily="18" charset="0"/>
                <a:ea typeface="Cambria" panose="02040503050406030204" pitchFamily="18" charset="0"/>
              </a:rPr>
              <a:t>EMBASSY PHOTO CONTEST WINNERS</a:t>
            </a:r>
          </a:p>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a:ln>
                <a:noFill/>
              </a:ln>
              <a:solidFill>
                <a:srgbClr val="FFFFFF"/>
              </a:solidFill>
              <a:effectLst/>
              <a:latin typeface="Berlin Sans FB" panose="020E0602020502020306"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941939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group of elephants walking in the dirt&#10;&#10;Description automatically generated with low confidence">
            <a:extLst>
              <a:ext uri="{FF2B5EF4-FFF2-40B4-BE49-F238E27FC236}">
                <a16:creationId xmlns:a16="http://schemas.microsoft.com/office/drawing/2014/main" id="{0B8EEB95-EBC9-46C7-9AE8-757F9F364D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189" y="3531003"/>
            <a:ext cx="3258660" cy="2443995"/>
          </a:xfrm>
          <a:prstGeom prst="rect">
            <a:avLst/>
          </a:prstGeom>
        </p:spPr>
      </p:pic>
      <p:sp>
        <p:nvSpPr>
          <p:cNvPr id="2" name="Rectangle 1">
            <a:extLst>
              <a:ext uri="{FF2B5EF4-FFF2-40B4-BE49-F238E27FC236}">
                <a16:creationId xmlns:a16="http://schemas.microsoft.com/office/drawing/2014/main" id="{F8D4DA39-4978-4A40-8B13-4986157E16CD}"/>
              </a:ext>
            </a:extLst>
          </p:cNvPr>
          <p:cNvSpPr/>
          <p:nvPr/>
        </p:nvSpPr>
        <p:spPr>
          <a:xfrm>
            <a:off x="481806" y="403124"/>
            <a:ext cx="6858793" cy="8950557"/>
          </a:xfrm>
          <a:prstGeom prst="rect">
            <a:avLst/>
          </a:prstGeom>
        </p:spPr>
        <p:txBody>
          <a:bodyPr wrap="square" numCol="2" spcCol="91440">
            <a:noAutofit/>
          </a:bodyPr>
          <a:lstStyle/>
          <a:p>
            <a:pPr marL="0" marR="0">
              <a:spcBef>
                <a:spcPts val="0"/>
              </a:spcBef>
              <a:spcAft>
                <a:spcPts val="0"/>
              </a:spcAft>
            </a:pPr>
            <a:endParaRPr lang="en-US" sz="1000">
              <a:effectLst/>
              <a:latin typeface="Cambria" panose="02040503050406030204" pitchFamily="18" charset="0"/>
              <a:ea typeface="Cambria" panose="02040503050406030204" pitchFamily="18" charset="0"/>
              <a:cs typeface="Arial" panose="020B0604020202020204" pitchFamily="34" charset="0"/>
            </a:endParaRPr>
          </a:p>
        </p:txBody>
      </p:sp>
      <p:sp>
        <p:nvSpPr>
          <p:cNvPr id="5" name="Text Box 12">
            <a:extLst>
              <a:ext uri="{FF2B5EF4-FFF2-40B4-BE49-F238E27FC236}">
                <a16:creationId xmlns:a16="http://schemas.microsoft.com/office/drawing/2014/main" id="{1C92220A-022B-4943-81E5-3B7775737959}"/>
              </a:ext>
            </a:extLst>
          </p:cNvPr>
          <p:cNvSpPr txBox="1">
            <a:spLocks noChangeArrowheads="1"/>
          </p:cNvSpPr>
          <p:nvPr/>
        </p:nvSpPr>
        <p:spPr bwMode="auto">
          <a:xfrm>
            <a:off x="456803" y="9362764"/>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000" b="1">
                <a:solidFill>
                  <a:srgbClr val="FFFFFF"/>
                </a:solidFill>
                <a:latin typeface="Times New Roman" panose="02020603050405020304" pitchFamily="18" charset="0"/>
              </a:rPr>
              <a:t>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TextBox 11">
            <a:extLst>
              <a:ext uri="{FF2B5EF4-FFF2-40B4-BE49-F238E27FC236}">
                <a16:creationId xmlns:a16="http://schemas.microsoft.com/office/drawing/2014/main" id="{EACBFB81-F759-564D-A7EB-8677C42D073C}"/>
              </a:ext>
            </a:extLst>
          </p:cNvPr>
          <p:cNvSpPr txBox="1"/>
          <p:nvPr/>
        </p:nvSpPr>
        <p:spPr>
          <a:xfrm>
            <a:off x="5311141" y="2572587"/>
            <a:ext cx="1979454" cy="215444"/>
          </a:xfrm>
          <a:prstGeom prst="rect">
            <a:avLst/>
          </a:prstGeom>
          <a:solidFill>
            <a:schemeClr val="bg1">
              <a:alpha val="70000"/>
            </a:schemeClr>
          </a:solidFill>
        </p:spPr>
        <p:txBody>
          <a:bodyPr wrap="square">
            <a:spAutoFit/>
          </a:bodyPr>
          <a:lstStyle/>
          <a:p>
            <a:endParaRPr lang="en-US" sz="800"/>
          </a:p>
        </p:txBody>
      </p:sp>
      <p:pic>
        <p:nvPicPr>
          <p:cNvPr id="10" name="Picture 9" descr="A person riding a bike next to a zebra&#10;&#10;Description automatically generated">
            <a:extLst>
              <a:ext uri="{FF2B5EF4-FFF2-40B4-BE49-F238E27FC236}">
                <a16:creationId xmlns:a16="http://schemas.microsoft.com/office/drawing/2014/main" id="{490555C1-B0E2-413E-9998-A47D4FB37C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805" y="3837112"/>
            <a:ext cx="3476962" cy="2317069"/>
          </a:xfrm>
          <a:prstGeom prst="rect">
            <a:avLst/>
          </a:prstGeom>
        </p:spPr>
      </p:pic>
      <p:pic>
        <p:nvPicPr>
          <p:cNvPr id="13" name="Picture 12" descr="A cheetah lying on the ground&#10;&#10;Description automatically generated">
            <a:extLst>
              <a:ext uri="{FF2B5EF4-FFF2-40B4-BE49-F238E27FC236}">
                <a16:creationId xmlns:a16="http://schemas.microsoft.com/office/drawing/2014/main" id="{82B9422D-481A-437D-8346-91B2CD293DE9}"/>
              </a:ext>
            </a:extLst>
          </p:cNvPr>
          <p:cNvPicPr>
            <a:picLocks noChangeAspect="1"/>
          </p:cNvPicPr>
          <p:nvPr/>
        </p:nvPicPr>
        <p:blipFill rotWithShape="1">
          <a:blip r:embed="rId4">
            <a:extLst>
              <a:ext uri="{28A0092B-C50C-407E-A947-70E740481C1C}">
                <a14:useLocalDpi xmlns:a14="http://schemas.microsoft.com/office/drawing/2010/main" val="0"/>
              </a:ext>
            </a:extLst>
          </a:blip>
          <a:srcRect l="208" t="7741" r="-208" b="1929"/>
          <a:stretch/>
        </p:blipFill>
        <p:spPr>
          <a:xfrm>
            <a:off x="4114188" y="6637171"/>
            <a:ext cx="3215053" cy="1935329"/>
          </a:xfrm>
          <a:prstGeom prst="rect">
            <a:avLst/>
          </a:prstGeom>
        </p:spPr>
      </p:pic>
      <p:pic>
        <p:nvPicPr>
          <p:cNvPr id="17" name="Picture 16" descr="A picture containing tree, outdoor, kite, colorful&#10;&#10;Description automatically generated">
            <a:extLst>
              <a:ext uri="{FF2B5EF4-FFF2-40B4-BE49-F238E27FC236}">
                <a16:creationId xmlns:a16="http://schemas.microsoft.com/office/drawing/2014/main" id="{268E405E-6E19-4DF4-AB26-9D7BE0C6A3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274" y="786155"/>
            <a:ext cx="3471119" cy="2313515"/>
          </a:xfrm>
          <a:prstGeom prst="rect">
            <a:avLst/>
          </a:prstGeom>
        </p:spPr>
      </p:pic>
      <p:pic>
        <p:nvPicPr>
          <p:cNvPr id="33" name="Picture 32" descr="A picture containing outdoor, sky, grass, field&#10;&#10;Description automatically generated">
            <a:extLst>
              <a:ext uri="{FF2B5EF4-FFF2-40B4-BE49-F238E27FC236}">
                <a16:creationId xmlns:a16="http://schemas.microsoft.com/office/drawing/2014/main" id="{0A8C1FF2-01DB-4357-B6C1-3C82870CD4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799" y="6637171"/>
            <a:ext cx="3384760" cy="1935329"/>
          </a:xfrm>
          <a:prstGeom prst="rect">
            <a:avLst/>
          </a:prstGeom>
        </p:spPr>
      </p:pic>
      <p:sp>
        <p:nvSpPr>
          <p:cNvPr id="16" name="TextBox 15">
            <a:extLst>
              <a:ext uri="{FF2B5EF4-FFF2-40B4-BE49-F238E27FC236}">
                <a16:creationId xmlns:a16="http://schemas.microsoft.com/office/drawing/2014/main" id="{71CCC730-9797-4DE9-92E8-F6ADEC30179F}"/>
              </a:ext>
            </a:extLst>
          </p:cNvPr>
          <p:cNvSpPr txBox="1"/>
          <p:nvPr/>
        </p:nvSpPr>
        <p:spPr>
          <a:xfrm>
            <a:off x="552650" y="3107787"/>
            <a:ext cx="3459743" cy="409407"/>
          </a:xfrm>
          <a:prstGeom prst="rect">
            <a:avLst/>
          </a:prstGeom>
          <a:solidFill>
            <a:schemeClr val="accent3">
              <a:lumMod val="40000"/>
              <a:lumOff val="60000"/>
              <a:alpha val="46000"/>
            </a:schemeClr>
          </a:solidFill>
        </p:spPr>
        <p:txBody>
          <a:bodyPr wrap="square">
            <a:spAutoFit/>
          </a:bodyPr>
          <a:lstStyle/>
          <a:p>
            <a:pPr algn="ctr"/>
            <a:r>
              <a:rPr lang="en-US" sz="1000" i="1">
                <a:latin typeface="Segoe UI" panose="020B0502040204020203" pitchFamily="34" charset="0"/>
              </a:rPr>
              <a:t>“Sarongs”</a:t>
            </a:r>
          </a:p>
          <a:p>
            <a:pPr algn="ctr"/>
            <a:r>
              <a:rPr lang="en-US" sz="1000" b="1" i="1">
                <a:solidFill>
                  <a:srgbClr val="323130"/>
                </a:solidFill>
                <a:latin typeface="Segoe UI" panose="020B0502040204020203" pitchFamily="34" charset="0"/>
              </a:rPr>
              <a:t>Photo credit: Gillian Regal</a:t>
            </a:r>
            <a:endParaRPr lang="en-US" sz="1000" b="1" i="1"/>
          </a:p>
        </p:txBody>
      </p:sp>
      <p:pic>
        <p:nvPicPr>
          <p:cNvPr id="7" name="Picture 6" descr="A picture containing a blind rhino&#10;Description automatically generated">
            <a:extLst>
              <a:ext uri="{FF2B5EF4-FFF2-40B4-BE49-F238E27FC236}">
                <a16:creationId xmlns:a16="http://schemas.microsoft.com/office/drawing/2014/main" id="{E1162B96-2BAF-460B-8ECE-07BD27FCEE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71037" y="786155"/>
            <a:ext cx="3301812" cy="2200348"/>
          </a:xfrm>
          <a:prstGeom prst="rect">
            <a:avLst/>
          </a:prstGeom>
        </p:spPr>
      </p:pic>
      <p:sp>
        <p:nvSpPr>
          <p:cNvPr id="19" name="TextBox 18">
            <a:extLst>
              <a:ext uri="{FF2B5EF4-FFF2-40B4-BE49-F238E27FC236}">
                <a16:creationId xmlns:a16="http://schemas.microsoft.com/office/drawing/2014/main" id="{39E29375-F3E3-4B6F-A502-617D4073EB9E}"/>
              </a:ext>
            </a:extLst>
          </p:cNvPr>
          <p:cNvSpPr txBox="1"/>
          <p:nvPr/>
        </p:nvSpPr>
        <p:spPr>
          <a:xfrm>
            <a:off x="4062397" y="2982183"/>
            <a:ext cx="3301812" cy="409407"/>
          </a:xfrm>
          <a:prstGeom prst="rect">
            <a:avLst/>
          </a:prstGeom>
          <a:solidFill>
            <a:schemeClr val="accent3">
              <a:lumMod val="40000"/>
              <a:lumOff val="60000"/>
              <a:alpha val="46000"/>
            </a:schemeClr>
          </a:solidFill>
        </p:spPr>
        <p:txBody>
          <a:bodyPr wrap="square">
            <a:spAutoFit/>
          </a:bodyPr>
          <a:lstStyle/>
          <a:p>
            <a:pPr algn="ctr"/>
            <a:r>
              <a:rPr lang="en-US" sz="1000" i="1">
                <a:solidFill>
                  <a:srgbClr val="323130"/>
                </a:solidFill>
                <a:latin typeface="Segoe UI" panose="020B0502040204020203" pitchFamily="34" charset="0"/>
              </a:rPr>
              <a:t>“Blind Rhino at DSWT Orphanage”</a:t>
            </a:r>
          </a:p>
          <a:p>
            <a:pPr algn="ctr"/>
            <a:r>
              <a:rPr lang="en-US" sz="1000" b="1" i="1">
                <a:solidFill>
                  <a:srgbClr val="323130"/>
                </a:solidFill>
                <a:latin typeface="Segoe UI" panose="020B0502040204020203" pitchFamily="34" charset="0"/>
              </a:rPr>
              <a:t>Photo credit: David Staples</a:t>
            </a:r>
            <a:endParaRPr lang="en-US" sz="1000" b="1" i="1"/>
          </a:p>
        </p:txBody>
      </p:sp>
      <p:sp>
        <p:nvSpPr>
          <p:cNvPr id="20" name="TextBox 19">
            <a:extLst>
              <a:ext uri="{FF2B5EF4-FFF2-40B4-BE49-F238E27FC236}">
                <a16:creationId xmlns:a16="http://schemas.microsoft.com/office/drawing/2014/main" id="{AED81DE5-57C6-4E38-93EC-0EB912F2E459}"/>
              </a:ext>
            </a:extLst>
          </p:cNvPr>
          <p:cNvSpPr txBox="1"/>
          <p:nvPr/>
        </p:nvSpPr>
        <p:spPr>
          <a:xfrm>
            <a:off x="29439" y="6218681"/>
            <a:ext cx="3901440" cy="409407"/>
          </a:xfrm>
          <a:prstGeom prst="rect">
            <a:avLst/>
          </a:prstGeom>
          <a:solidFill>
            <a:schemeClr val="accent3">
              <a:lumMod val="40000"/>
              <a:lumOff val="60000"/>
              <a:alpha val="46000"/>
            </a:schemeClr>
          </a:solidFill>
        </p:spPr>
        <p:txBody>
          <a:bodyPr wrap="square">
            <a:spAutoFit/>
          </a:bodyPr>
          <a:lstStyle/>
          <a:p>
            <a:pPr algn="ctr"/>
            <a:r>
              <a:rPr lang="en-US" sz="1000" i="1">
                <a:latin typeface="Segoe UI" panose="020B0502040204020203" pitchFamily="34" charset="0"/>
              </a:rPr>
              <a:t>“Kenya Commute”</a:t>
            </a:r>
          </a:p>
          <a:p>
            <a:pPr algn="ctr"/>
            <a:r>
              <a:rPr lang="en-US" sz="1000" b="1" i="1">
                <a:solidFill>
                  <a:srgbClr val="323130"/>
                </a:solidFill>
                <a:latin typeface="Segoe UI" panose="020B0502040204020203" pitchFamily="34" charset="0"/>
              </a:rPr>
              <a:t>Photo credit: Keith Swindle</a:t>
            </a:r>
            <a:endParaRPr lang="en-US" sz="1000" b="1" i="1"/>
          </a:p>
        </p:txBody>
      </p:sp>
      <p:sp>
        <p:nvSpPr>
          <p:cNvPr id="22" name="TextBox 21">
            <a:extLst>
              <a:ext uri="{FF2B5EF4-FFF2-40B4-BE49-F238E27FC236}">
                <a16:creationId xmlns:a16="http://schemas.microsoft.com/office/drawing/2014/main" id="{8F988B5E-2FA7-47A8-9989-7A8FF29C1276}"/>
              </a:ext>
            </a:extLst>
          </p:cNvPr>
          <p:cNvSpPr txBox="1"/>
          <p:nvPr/>
        </p:nvSpPr>
        <p:spPr>
          <a:xfrm>
            <a:off x="4114188" y="5984081"/>
            <a:ext cx="3191246" cy="400110"/>
          </a:xfrm>
          <a:prstGeom prst="rect">
            <a:avLst/>
          </a:prstGeom>
          <a:solidFill>
            <a:schemeClr val="accent3">
              <a:lumMod val="40000"/>
              <a:lumOff val="60000"/>
              <a:alpha val="46000"/>
            </a:schemeClr>
          </a:solidFill>
        </p:spPr>
        <p:txBody>
          <a:bodyPr wrap="square">
            <a:spAutoFit/>
          </a:bodyPr>
          <a:lstStyle/>
          <a:p>
            <a:pPr algn="ctr"/>
            <a:r>
              <a:rPr lang="en-US" sz="1000" i="1">
                <a:latin typeface="Segoe UI" panose="020B0502040204020203" pitchFamily="34" charset="0"/>
              </a:rPr>
              <a:t>“The Elephant Winners”</a:t>
            </a:r>
          </a:p>
          <a:p>
            <a:pPr algn="ctr"/>
            <a:r>
              <a:rPr lang="en-US" sz="1000" b="1" i="1">
                <a:solidFill>
                  <a:srgbClr val="323130"/>
                </a:solidFill>
                <a:latin typeface="Segoe UI" panose="020B0502040204020203" pitchFamily="34" charset="0"/>
              </a:rPr>
              <a:t>Photo credit: Kevin Strong</a:t>
            </a:r>
            <a:endParaRPr lang="en-US" sz="1000" b="1" i="1"/>
          </a:p>
        </p:txBody>
      </p:sp>
      <p:sp>
        <p:nvSpPr>
          <p:cNvPr id="24" name="TextBox 23">
            <a:extLst>
              <a:ext uri="{FF2B5EF4-FFF2-40B4-BE49-F238E27FC236}">
                <a16:creationId xmlns:a16="http://schemas.microsoft.com/office/drawing/2014/main" id="{C0A533B1-1985-4CA7-BB9A-296159A1C2E1}"/>
              </a:ext>
            </a:extLst>
          </p:cNvPr>
          <p:cNvSpPr txBox="1"/>
          <p:nvPr/>
        </p:nvSpPr>
        <p:spPr>
          <a:xfrm>
            <a:off x="4019942" y="8828885"/>
            <a:ext cx="3642946" cy="409407"/>
          </a:xfrm>
          <a:prstGeom prst="rect">
            <a:avLst/>
          </a:prstGeom>
          <a:solidFill>
            <a:schemeClr val="accent3">
              <a:lumMod val="40000"/>
              <a:lumOff val="60000"/>
              <a:alpha val="46000"/>
            </a:schemeClr>
          </a:solidFill>
        </p:spPr>
        <p:txBody>
          <a:bodyPr wrap="square">
            <a:spAutoFit/>
          </a:bodyPr>
          <a:lstStyle/>
          <a:p>
            <a:pPr algn="ctr"/>
            <a:r>
              <a:rPr lang="en-US" sz="1000" i="1">
                <a:latin typeface="Segoe UI" panose="020B0502040204020203" pitchFamily="34" charset="0"/>
              </a:rPr>
              <a:t>“Looking for Mum”</a:t>
            </a:r>
          </a:p>
          <a:p>
            <a:pPr algn="ctr"/>
            <a:r>
              <a:rPr lang="en-US" sz="1000" b="1" i="1">
                <a:solidFill>
                  <a:srgbClr val="323130"/>
                </a:solidFill>
                <a:latin typeface="Segoe UI" panose="020B0502040204020203" pitchFamily="34" charset="0"/>
              </a:rPr>
              <a:t>Photo credit: Patricia Diego</a:t>
            </a:r>
            <a:endParaRPr lang="en-US" sz="1000" b="1" i="1"/>
          </a:p>
        </p:txBody>
      </p:sp>
      <p:sp>
        <p:nvSpPr>
          <p:cNvPr id="26" name="TextBox 25">
            <a:extLst>
              <a:ext uri="{FF2B5EF4-FFF2-40B4-BE49-F238E27FC236}">
                <a16:creationId xmlns:a16="http://schemas.microsoft.com/office/drawing/2014/main" id="{821BBF5B-FDC5-4B40-AE38-265464DBE933}"/>
              </a:ext>
            </a:extLst>
          </p:cNvPr>
          <p:cNvSpPr txBox="1"/>
          <p:nvPr/>
        </p:nvSpPr>
        <p:spPr>
          <a:xfrm>
            <a:off x="176094" y="8802929"/>
            <a:ext cx="3737465" cy="400110"/>
          </a:xfrm>
          <a:prstGeom prst="rect">
            <a:avLst/>
          </a:prstGeom>
          <a:solidFill>
            <a:schemeClr val="accent3">
              <a:lumMod val="40000"/>
              <a:lumOff val="60000"/>
              <a:alpha val="46000"/>
            </a:schemeClr>
          </a:solidFill>
        </p:spPr>
        <p:txBody>
          <a:bodyPr wrap="square">
            <a:spAutoFit/>
          </a:bodyPr>
          <a:lstStyle/>
          <a:p>
            <a:pPr algn="ctr"/>
            <a:r>
              <a:rPr lang="en-US" sz="1000" i="1">
                <a:latin typeface="Segoe UI" panose="020B0502040204020203" pitchFamily="34" charset="0"/>
              </a:rPr>
              <a:t>“View of elephant and Kilimanjaro from Amboseli”</a:t>
            </a:r>
          </a:p>
          <a:p>
            <a:pPr algn="ctr"/>
            <a:r>
              <a:rPr lang="en-US" sz="1000" b="1" i="1">
                <a:solidFill>
                  <a:srgbClr val="323130"/>
                </a:solidFill>
                <a:latin typeface="Segoe UI" panose="020B0502040204020203" pitchFamily="34" charset="0"/>
              </a:rPr>
              <a:t>Photo credit: </a:t>
            </a:r>
            <a:r>
              <a:rPr lang="en-US" sz="1000" b="1" i="1">
                <a:latin typeface="Segoe UI" panose="020B0502040204020203" pitchFamily="34" charset="0"/>
              </a:rPr>
              <a:t>Eric </a:t>
            </a:r>
            <a:r>
              <a:rPr lang="en-US" sz="1000" b="1" i="1" err="1">
                <a:latin typeface="Segoe UI" panose="020B0502040204020203" pitchFamily="34" charset="0"/>
              </a:rPr>
              <a:t>Hunsperger</a:t>
            </a:r>
            <a:endParaRPr lang="en-US" sz="1000" b="1" i="1"/>
          </a:p>
        </p:txBody>
      </p:sp>
      <p:sp>
        <p:nvSpPr>
          <p:cNvPr id="27" name="Text Box 2">
            <a:extLst>
              <a:ext uri="{FF2B5EF4-FFF2-40B4-BE49-F238E27FC236}">
                <a16:creationId xmlns:a16="http://schemas.microsoft.com/office/drawing/2014/main" id="{B50DCA96-D7AC-450D-BAC6-E3242BF9F33C}"/>
              </a:ext>
            </a:extLst>
          </p:cNvPr>
          <p:cNvSpPr txBox="1">
            <a:spLocks noChangeArrowheads="1"/>
          </p:cNvSpPr>
          <p:nvPr/>
        </p:nvSpPr>
        <p:spPr bwMode="auto">
          <a:xfrm>
            <a:off x="496869" y="208972"/>
            <a:ext cx="6858793" cy="494344"/>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520" b="0" i="0" u="none" strike="noStrike" cap="none" normalizeH="0" baseline="0">
                <a:ln>
                  <a:noFill/>
                </a:ln>
                <a:solidFill>
                  <a:srgbClr val="FFFFFF"/>
                </a:solidFill>
                <a:effectLst/>
                <a:latin typeface="Cambria" panose="02040503050406030204" pitchFamily="18" charset="0"/>
                <a:ea typeface="Cambria" panose="02040503050406030204" pitchFamily="18" charset="0"/>
              </a:rPr>
              <a:t>EMBASSY PHOTO CONTEST WINNERS</a:t>
            </a:r>
          </a:p>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a:ln>
                <a:noFill/>
              </a:ln>
              <a:solidFill>
                <a:srgbClr val="FFFFFF"/>
              </a:solidFill>
              <a:effectLst/>
              <a:latin typeface="Berlin Sans FB" panose="020E0602020502020306"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6024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animals standing in a field&#10;&#10;Description automatically generated with low confidence">
            <a:extLst>
              <a:ext uri="{FF2B5EF4-FFF2-40B4-BE49-F238E27FC236}">
                <a16:creationId xmlns:a16="http://schemas.microsoft.com/office/drawing/2014/main" id="{A28D8DDE-A3B4-4DED-B1A5-E9A045B789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0173" y="6906717"/>
            <a:ext cx="3472527" cy="2314114"/>
          </a:xfrm>
          <a:prstGeom prst="rect">
            <a:avLst/>
          </a:prstGeom>
        </p:spPr>
      </p:pic>
      <p:sp>
        <p:nvSpPr>
          <p:cNvPr id="2" name="Rectangle 1">
            <a:extLst>
              <a:ext uri="{FF2B5EF4-FFF2-40B4-BE49-F238E27FC236}">
                <a16:creationId xmlns:a16="http://schemas.microsoft.com/office/drawing/2014/main" id="{F8D4DA39-4978-4A40-8B13-4986157E16CD}"/>
              </a:ext>
            </a:extLst>
          </p:cNvPr>
          <p:cNvSpPr/>
          <p:nvPr/>
        </p:nvSpPr>
        <p:spPr>
          <a:xfrm>
            <a:off x="481806" y="471056"/>
            <a:ext cx="6858793" cy="8979609"/>
          </a:xfrm>
          <a:prstGeom prst="rect">
            <a:avLst/>
          </a:prstGeom>
        </p:spPr>
        <p:txBody>
          <a:bodyPr wrap="square" numCol="2" spcCol="91440">
            <a:noAutofit/>
          </a:bodyPr>
          <a:lstStyle/>
          <a:p>
            <a:pPr marL="0" marR="0">
              <a:spcBef>
                <a:spcPts val="0"/>
              </a:spcBef>
              <a:spcAft>
                <a:spcPts val="0"/>
              </a:spcAft>
            </a:pPr>
            <a:endParaRPr lang="en-US" sz="1000">
              <a:latin typeface="Cambria" panose="02040503050406030204" pitchFamily="18" charset="0"/>
              <a:ea typeface="Cambria" panose="02040503050406030204" pitchFamily="18" charset="0"/>
              <a:cs typeface="Arial" panose="020B0604020202020204" pitchFamily="34" charset="0"/>
            </a:endParaRPr>
          </a:p>
          <a:p>
            <a:pPr marL="0" marR="0">
              <a:spcBef>
                <a:spcPts val="0"/>
              </a:spcBef>
              <a:spcAft>
                <a:spcPts val="0"/>
              </a:spcAft>
            </a:pPr>
            <a:endParaRPr lang="en-US" sz="1000">
              <a:latin typeface="Cambria" panose="02040503050406030204" pitchFamily="18" charset="0"/>
              <a:ea typeface="Cambria" panose="02040503050406030204" pitchFamily="18" charset="0"/>
              <a:cs typeface="Arial" panose="020B0604020202020204" pitchFamily="34" charset="0"/>
            </a:endParaRPr>
          </a:p>
          <a:p>
            <a:pPr marL="0" marR="0">
              <a:spcBef>
                <a:spcPts val="0"/>
              </a:spcBef>
              <a:spcAft>
                <a:spcPts val="0"/>
              </a:spcAft>
            </a:pPr>
            <a:endParaRPr lang="en-US" sz="1000">
              <a:latin typeface="Cambria" panose="02040503050406030204" pitchFamily="18" charset="0"/>
              <a:ea typeface="Cambria" panose="02040503050406030204" pitchFamily="18" charset="0"/>
              <a:cs typeface="Arial" panose="020B0604020202020204" pitchFamily="34" charset="0"/>
            </a:endParaRPr>
          </a:p>
          <a:p>
            <a:pPr marL="0" marR="0">
              <a:spcBef>
                <a:spcPts val="0"/>
              </a:spcBef>
              <a:spcAft>
                <a:spcPts val="0"/>
              </a:spcAft>
            </a:pPr>
            <a:endParaRPr lang="en-US" sz="1000">
              <a:latin typeface="Cambria" panose="02040503050406030204" pitchFamily="18" charset="0"/>
              <a:ea typeface="Cambria" panose="02040503050406030204" pitchFamily="18" charset="0"/>
              <a:cs typeface="Arial" panose="020B0604020202020204" pitchFamily="34" charset="0"/>
            </a:endParaRPr>
          </a:p>
          <a:p>
            <a:pPr marL="0" marR="0">
              <a:spcBef>
                <a:spcPts val="0"/>
              </a:spcBef>
              <a:spcAft>
                <a:spcPts val="0"/>
              </a:spcAft>
            </a:pPr>
            <a:endParaRPr lang="en-US" sz="1000">
              <a:latin typeface="Cambria" panose="02040503050406030204" pitchFamily="18" charset="0"/>
              <a:ea typeface="Cambria" panose="02040503050406030204" pitchFamily="18" charset="0"/>
              <a:cs typeface="Arial" panose="020B0604020202020204" pitchFamily="34" charset="0"/>
            </a:endParaRPr>
          </a:p>
          <a:p>
            <a:pPr marL="0" marR="0">
              <a:spcBef>
                <a:spcPts val="0"/>
              </a:spcBef>
              <a:spcAft>
                <a:spcPts val="0"/>
              </a:spcAft>
            </a:pPr>
            <a:endParaRPr lang="en-US" sz="1000">
              <a:latin typeface="Cambria" panose="02040503050406030204" pitchFamily="18" charset="0"/>
              <a:ea typeface="Cambria" panose="02040503050406030204" pitchFamily="18" charset="0"/>
              <a:cs typeface="Arial" panose="020B0604020202020204" pitchFamily="34" charset="0"/>
            </a:endParaRPr>
          </a:p>
          <a:p>
            <a:pPr marL="0" marR="0">
              <a:spcBef>
                <a:spcPts val="0"/>
              </a:spcBef>
              <a:spcAft>
                <a:spcPts val="0"/>
              </a:spcAft>
            </a:pPr>
            <a:endParaRPr lang="en-US" sz="1000">
              <a:latin typeface="Cambria" panose="02040503050406030204" pitchFamily="18" charset="0"/>
              <a:ea typeface="Cambria" panose="02040503050406030204" pitchFamily="18" charset="0"/>
              <a:cs typeface="Arial" panose="020B0604020202020204" pitchFamily="34" charset="0"/>
            </a:endParaRPr>
          </a:p>
          <a:p>
            <a:pPr marL="0" marR="0">
              <a:spcBef>
                <a:spcPts val="0"/>
              </a:spcBef>
              <a:spcAft>
                <a:spcPts val="0"/>
              </a:spcAft>
            </a:pPr>
            <a:endParaRPr lang="en-US" sz="1000">
              <a:latin typeface="Cambria" panose="02040503050406030204" pitchFamily="18" charset="0"/>
              <a:ea typeface="Cambria" panose="02040503050406030204" pitchFamily="18" charset="0"/>
              <a:cs typeface="Arial" panose="020B0604020202020204" pitchFamily="34" charset="0"/>
            </a:endParaRPr>
          </a:p>
          <a:p>
            <a:pPr marL="0" marR="0">
              <a:spcBef>
                <a:spcPts val="0"/>
              </a:spcBef>
              <a:spcAft>
                <a:spcPts val="0"/>
              </a:spcAft>
            </a:pPr>
            <a:endParaRPr lang="en-US" sz="1000">
              <a:latin typeface="Cambria" panose="02040503050406030204" pitchFamily="18" charset="0"/>
              <a:ea typeface="Cambria" panose="02040503050406030204" pitchFamily="18" charset="0"/>
              <a:cs typeface="Arial" panose="020B0604020202020204" pitchFamily="34" charset="0"/>
            </a:endParaRPr>
          </a:p>
          <a:p>
            <a:pPr marL="0" marR="0">
              <a:spcBef>
                <a:spcPts val="0"/>
              </a:spcBef>
              <a:spcAft>
                <a:spcPts val="0"/>
              </a:spcAft>
            </a:pPr>
            <a:endParaRPr lang="en-US" sz="1000">
              <a:latin typeface="Cambria" panose="02040503050406030204" pitchFamily="18" charset="0"/>
              <a:ea typeface="Cambria" panose="02040503050406030204" pitchFamily="18" charset="0"/>
              <a:cs typeface="Arial" panose="020B0604020202020204" pitchFamily="34" charset="0"/>
            </a:endParaRPr>
          </a:p>
          <a:p>
            <a:pPr marL="0" marR="0">
              <a:spcBef>
                <a:spcPts val="0"/>
              </a:spcBef>
              <a:spcAft>
                <a:spcPts val="0"/>
              </a:spcAft>
            </a:pPr>
            <a:endParaRPr lang="en-US" sz="1000">
              <a:latin typeface="Cambria" panose="02040503050406030204" pitchFamily="18" charset="0"/>
              <a:ea typeface="Cambria" panose="02040503050406030204" pitchFamily="18" charset="0"/>
              <a:cs typeface="Arial" panose="020B0604020202020204" pitchFamily="34" charset="0"/>
            </a:endParaRPr>
          </a:p>
          <a:p>
            <a:pPr marL="0" marR="0">
              <a:spcBef>
                <a:spcPts val="0"/>
              </a:spcBef>
              <a:spcAft>
                <a:spcPts val="0"/>
              </a:spcAft>
            </a:pPr>
            <a:endParaRPr lang="en-US" sz="1000">
              <a:latin typeface="Cambria" panose="02040503050406030204" pitchFamily="18" charset="0"/>
              <a:ea typeface="Cambria" panose="02040503050406030204" pitchFamily="18" charset="0"/>
              <a:cs typeface="Arial" panose="020B0604020202020204" pitchFamily="34" charset="0"/>
            </a:endParaRPr>
          </a:p>
          <a:p>
            <a:pPr marL="0" marR="0">
              <a:spcBef>
                <a:spcPts val="0"/>
              </a:spcBef>
              <a:spcAft>
                <a:spcPts val="0"/>
              </a:spcAft>
            </a:pPr>
            <a:endParaRPr lang="en-US" sz="1000">
              <a:latin typeface="Cambria" panose="02040503050406030204" pitchFamily="18" charset="0"/>
              <a:ea typeface="Cambria" panose="02040503050406030204" pitchFamily="18" charset="0"/>
              <a:cs typeface="Arial" panose="020B0604020202020204" pitchFamily="34" charset="0"/>
            </a:endParaRPr>
          </a:p>
          <a:p>
            <a:pPr marL="0" marR="0">
              <a:spcBef>
                <a:spcPts val="0"/>
              </a:spcBef>
              <a:spcAft>
                <a:spcPts val="0"/>
              </a:spcAft>
            </a:pPr>
            <a:endParaRPr lang="en-US" sz="1000">
              <a:latin typeface="Cambria" panose="02040503050406030204" pitchFamily="18" charset="0"/>
              <a:ea typeface="Cambria" panose="02040503050406030204" pitchFamily="18" charset="0"/>
              <a:cs typeface="Arial" panose="020B0604020202020204" pitchFamily="34" charset="0"/>
            </a:endParaRPr>
          </a:p>
          <a:p>
            <a:pPr marL="0" marR="0">
              <a:spcBef>
                <a:spcPts val="0"/>
              </a:spcBef>
              <a:spcAft>
                <a:spcPts val="0"/>
              </a:spcAft>
            </a:pPr>
            <a:br>
              <a:rPr lang="en-US" sz="1400">
                <a:solidFill>
                  <a:srgbClr val="25341C"/>
                </a:solidFill>
                <a:effectLst/>
                <a:latin typeface="Berlin Sans FB" panose="020E0602020502020306" pitchFamily="34" charset="0"/>
                <a:ea typeface="Cambria" panose="02040503050406030204" pitchFamily="18" charset="0"/>
                <a:cs typeface="Arial" panose="020B0604020202020204" pitchFamily="34" charset="0"/>
              </a:rPr>
            </a:br>
            <a:endParaRPr lang="en-US" sz="1000">
              <a:effectLst/>
              <a:latin typeface="Cambria" panose="02040503050406030204" pitchFamily="18" charset="0"/>
              <a:ea typeface="Cambria" panose="02040503050406030204" pitchFamily="18" charset="0"/>
              <a:cs typeface="Arial" panose="020B0604020202020204" pitchFamily="34" charset="0"/>
            </a:endParaRPr>
          </a:p>
        </p:txBody>
      </p:sp>
      <p:sp>
        <p:nvSpPr>
          <p:cNvPr id="5" name="Text Box 12">
            <a:extLst>
              <a:ext uri="{FF2B5EF4-FFF2-40B4-BE49-F238E27FC236}">
                <a16:creationId xmlns:a16="http://schemas.microsoft.com/office/drawing/2014/main" id="{1C92220A-022B-4943-81E5-3B7775737959}"/>
              </a:ext>
            </a:extLst>
          </p:cNvPr>
          <p:cNvSpPr txBox="1">
            <a:spLocks noChangeArrowheads="1"/>
          </p:cNvSpPr>
          <p:nvPr/>
        </p:nvSpPr>
        <p:spPr bwMode="auto">
          <a:xfrm>
            <a:off x="457200" y="935368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000" b="1">
                <a:solidFill>
                  <a:srgbClr val="FFFFFF"/>
                </a:solidFill>
                <a:latin typeface="Times New Roman" panose="02020603050405020304" pitchFamily="18" charset="0"/>
              </a:rPr>
              <a:t>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5">
            <a:extLst>
              <a:ext uri="{FF2B5EF4-FFF2-40B4-BE49-F238E27FC236}">
                <a16:creationId xmlns:a16="http://schemas.microsoft.com/office/drawing/2014/main" id="{5844396E-206A-4BAD-B022-45000AC2E42F}"/>
              </a:ext>
            </a:extLst>
          </p:cNvPr>
          <p:cNvSpPr/>
          <p:nvPr/>
        </p:nvSpPr>
        <p:spPr>
          <a:xfrm>
            <a:off x="431801" y="993153"/>
            <a:ext cx="6197599" cy="8242287"/>
          </a:xfrm>
          <a:prstGeom prst="rect">
            <a:avLst/>
          </a:prstGeom>
        </p:spPr>
        <p:txBody>
          <a:bodyPr numCol="2" spcCol="91440">
            <a:noAutofit/>
          </a:bodyPr>
          <a:lstStyle/>
          <a:p>
            <a:pPr fontAlgn="base">
              <a:spcAft>
                <a:spcPts val="800"/>
              </a:spcAft>
            </a:pPr>
            <a:endParaRPr lang="en-US" sz="6000">
              <a:solidFill>
                <a:srgbClr val="000000"/>
              </a:solidFill>
              <a:effectLst/>
              <a:latin typeface="Cambria" panose="02040503050406030204" pitchFamily="18" charset="0"/>
            </a:endParaRPr>
          </a:p>
        </p:txBody>
      </p:sp>
      <p:pic>
        <p:nvPicPr>
          <p:cNvPr id="13" name="Picture 12" descr="A picture containing grass, outdoor, ground, mammal&#10;&#10;Description automatically generated">
            <a:extLst>
              <a:ext uri="{FF2B5EF4-FFF2-40B4-BE49-F238E27FC236}">
                <a16:creationId xmlns:a16="http://schemas.microsoft.com/office/drawing/2014/main" id="{4E0CAC37-EF31-45E0-85FA-8E3A99853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889" y="861667"/>
            <a:ext cx="3305084" cy="2202529"/>
          </a:xfrm>
          <a:prstGeom prst="rect">
            <a:avLst/>
          </a:prstGeom>
        </p:spPr>
      </p:pic>
      <p:sp>
        <p:nvSpPr>
          <p:cNvPr id="17" name="TextBox 16">
            <a:extLst>
              <a:ext uri="{FF2B5EF4-FFF2-40B4-BE49-F238E27FC236}">
                <a16:creationId xmlns:a16="http://schemas.microsoft.com/office/drawing/2014/main" id="{0AD1B61F-8482-4F56-844E-04676C940FEF}"/>
              </a:ext>
            </a:extLst>
          </p:cNvPr>
          <p:cNvSpPr txBox="1"/>
          <p:nvPr/>
        </p:nvSpPr>
        <p:spPr>
          <a:xfrm>
            <a:off x="481806" y="3063921"/>
            <a:ext cx="3378884" cy="409407"/>
          </a:xfrm>
          <a:prstGeom prst="rect">
            <a:avLst/>
          </a:prstGeom>
          <a:solidFill>
            <a:schemeClr val="accent3">
              <a:lumMod val="40000"/>
              <a:lumOff val="60000"/>
              <a:alpha val="46000"/>
            </a:schemeClr>
          </a:solidFill>
        </p:spPr>
        <p:txBody>
          <a:bodyPr wrap="square">
            <a:spAutoFit/>
          </a:bodyPr>
          <a:lstStyle/>
          <a:p>
            <a:pPr algn="ctr"/>
            <a:r>
              <a:rPr lang="en-US" sz="1000" i="1">
                <a:latin typeface="Segoe UI" panose="020B0502040204020203" pitchFamily="34" charset="0"/>
              </a:rPr>
              <a:t>“</a:t>
            </a:r>
            <a:r>
              <a:rPr lang="en-US" sz="1000"/>
              <a:t>I'm not engaging today</a:t>
            </a:r>
            <a:r>
              <a:rPr lang="en-US" sz="1000" i="1">
                <a:latin typeface="Segoe UI" panose="020B0502040204020203" pitchFamily="34" charset="0"/>
              </a:rPr>
              <a:t>”</a:t>
            </a:r>
          </a:p>
          <a:p>
            <a:pPr algn="ctr"/>
            <a:r>
              <a:rPr lang="en-US" sz="1000" b="1" i="1">
                <a:solidFill>
                  <a:srgbClr val="323130"/>
                </a:solidFill>
                <a:latin typeface="Segoe UI" panose="020B0502040204020203" pitchFamily="34" charset="0"/>
                <a:cs typeface="Segoe UI" panose="020B0502040204020203" pitchFamily="34" charset="0"/>
              </a:rPr>
              <a:t>Photo credit: </a:t>
            </a:r>
            <a:r>
              <a:rPr lang="en-US" sz="1000" b="1" i="1" err="1">
                <a:latin typeface="Segoe UI" panose="020B0502040204020203" pitchFamily="34" charset="0"/>
                <a:cs typeface="Segoe UI" panose="020B0502040204020203" pitchFamily="34" charset="0"/>
              </a:rPr>
              <a:t>Sarahjean</a:t>
            </a:r>
            <a:r>
              <a:rPr lang="en-US" sz="1000" b="1" i="1">
                <a:latin typeface="Segoe UI" panose="020B0502040204020203" pitchFamily="34" charset="0"/>
                <a:cs typeface="Segoe UI" panose="020B0502040204020203" pitchFamily="34" charset="0"/>
              </a:rPr>
              <a:t> Harrison</a:t>
            </a:r>
          </a:p>
        </p:txBody>
      </p:sp>
      <p:pic>
        <p:nvPicPr>
          <p:cNvPr id="19" name="Picture 18" descr="A bicycle parked in front of a garage&#10;&#10;Description automatically generated with low confidence">
            <a:extLst>
              <a:ext uri="{FF2B5EF4-FFF2-40B4-BE49-F238E27FC236}">
                <a16:creationId xmlns:a16="http://schemas.microsoft.com/office/drawing/2014/main" id="{ABEE5427-E974-4CA5-BF74-B9C0F531E1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6266" y="853237"/>
            <a:ext cx="3362962" cy="2241236"/>
          </a:xfrm>
          <a:prstGeom prst="rect">
            <a:avLst/>
          </a:prstGeom>
        </p:spPr>
      </p:pic>
      <p:sp>
        <p:nvSpPr>
          <p:cNvPr id="22" name="TextBox 21">
            <a:extLst>
              <a:ext uri="{FF2B5EF4-FFF2-40B4-BE49-F238E27FC236}">
                <a16:creationId xmlns:a16="http://schemas.microsoft.com/office/drawing/2014/main" id="{520FACDD-8FDF-4B19-A41E-9DD0CF0D8884}"/>
              </a:ext>
            </a:extLst>
          </p:cNvPr>
          <p:cNvSpPr txBox="1"/>
          <p:nvPr/>
        </p:nvSpPr>
        <p:spPr>
          <a:xfrm>
            <a:off x="3990691" y="3081902"/>
            <a:ext cx="3349908" cy="409407"/>
          </a:xfrm>
          <a:prstGeom prst="rect">
            <a:avLst/>
          </a:prstGeom>
          <a:solidFill>
            <a:schemeClr val="accent3">
              <a:lumMod val="40000"/>
              <a:lumOff val="60000"/>
              <a:alpha val="46000"/>
            </a:schemeClr>
          </a:solidFill>
        </p:spPr>
        <p:txBody>
          <a:bodyPr wrap="square">
            <a:spAutoFit/>
          </a:bodyPr>
          <a:lstStyle/>
          <a:p>
            <a:pPr algn="ctr"/>
            <a:r>
              <a:rPr lang="en-US" sz="1000" i="1">
                <a:latin typeface="Segoe UI" panose="020B0502040204020203" pitchFamily="34" charset="0"/>
              </a:rPr>
              <a:t>“Country Bike”</a:t>
            </a:r>
          </a:p>
          <a:p>
            <a:pPr algn="ctr"/>
            <a:r>
              <a:rPr lang="en-US" sz="1000" b="1" i="1">
                <a:solidFill>
                  <a:srgbClr val="323130"/>
                </a:solidFill>
                <a:latin typeface="Segoe UI" panose="020B0502040204020203" pitchFamily="34" charset="0"/>
              </a:rPr>
              <a:t>Photo credit: Mike Regal</a:t>
            </a:r>
            <a:endParaRPr lang="en-US" sz="1000" b="1" i="1"/>
          </a:p>
        </p:txBody>
      </p:sp>
      <p:pic>
        <p:nvPicPr>
          <p:cNvPr id="2050" name="Picture 2" descr="Image preview">
            <a:extLst>
              <a:ext uri="{FF2B5EF4-FFF2-40B4-BE49-F238E27FC236}">
                <a16:creationId xmlns:a16="http://schemas.microsoft.com/office/drawing/2014/main" id="{F482E4F4-D934-4970-8C28-9C27AACB06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525" y="6888874"/>
            <a:ext cx="3265559" cy="217637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preview">
            <a:extLst>
              <a:ext uri="{FF2B5EF4-FFF2-40B4-BE49-F238E27FC236}">
                <a16:creationId xmlns:a16="http://schemas.microsoft.com/office/drawing/2014/main" id="{9DE95DF5-AB3D-4C5A-878C-98355D63DC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3944" y="3714888"/>
            <a:ext cx="3980438" cy="2652812"/>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85F5B1F9-D68E-4A59-8C30-ABFC5EC36894}"/>
              </a:ext>
            </a:extLst>
          </p:cNvPr>
          <p:cNvSpPr txBox="1"/>
          <p:nvPr/>
        </p:nvSpPr>
        <p:spPr>
          <a:xfrm>
            <a:off x="1973944" y="3708545"/>
            <a:ext cx="4136363" cy="409406"/>
          </a:xfrm>
          <a:prstGeom prst="rect">
            <a:avLst/>
          </a:prstGeom>
          <a:solidFill>
            <a:schemeClr val="accent3">
              <a:lumMod val="40000"/>
              <a:lumOff val="60000"/>
              <a:alpha val="46000"/>
            </a:schemeClr>
          </a:solidFill>
        </p:spPr>
        <p:txBody>
          <a:bodyPr wrap="square">
            <a:spAutoFit/>
          </a:bodyPr>
          <a:lstStyle/>
          <a:p>
            <a:pPr algn="ctr"/>
            <a:r>
              <a:rPr lang="en-US" sz="1000" i="1">
                <a:latin typeface="Segoe UI" panose="020B0502040204020203" pitchFamily="34" charset="0"/>
              </a:rPr>
              <a:t>“A New Dawn”</a:t>
            </a:r>
          </a:p>
          <a:p>
            <a:pPr algn="ctr"/>
            <a:r>
              <a:rPr lang="en-US" sz="1000" b="1" i="1">
                <a:solidFill>
                  <a:srgbClr val="323130"/>
                </a:solidFill>
                <a:latin typeface="Segoe UI" panose="020B0502040204020203" pitchFamily="34" charset="0"/>
                <a:cs typeface="Segoe UI" panose="020B0502040204020203" pitchFamily="34" charset="0"/>
              </a:rPr>
              <a:t>Photo credit: Laura Merz</a:t>
            </a:r>
            <a:endParaRPr lang="en-US" sz="1000" b="1" i="1">
              <a:latin typeface="Segoe UI" panose="020B0502040204020203" pitchFamily="34" charset="0"/>
              <a:cs typeface="Segoe UI" panose="020B0502040204020203" pitchFamily="34" charset="0"/>
            </a:endParaRPr>
          </a:p>
        </p:txBody>
      </p:sp>
      <p:sp>
        <p:nvSpPr>
          <p:cNvPr id="25" name="TextBox 24">
            <a:extLst>
              <a:ext uri="{FF2B5EF4-FFF2-40B4-BE49-F238E27FC236}">
                <a16:creationId xmlns:a16="http://schemas.microsoft.com/office/drawing/2014/main" id="{14566286-F2B3-48CB-8DBD-4187EF5D6476}"/>
              </a:ext>
            </a:extLst>
          </p:cNvPr>
          <p:cNvSpPr txBox="1"/>
          <p:nvPr/>
        </p:nvSpPr>
        <p:spPr>
          <a:xfrm>
            <a:off x="457200" y="6457788"/>
            <a:ext cx="3267885" cy="409407"/>
          </a:xfrm>
          <a:prstGeom prst="rect">
            <a:avLst/>
          </a:prstGeom>
          <a:solidFill>
            <a:schemeClr val="accent3">
              <a:lumMod val="40000"/>
              <a:lumOff val="60000"/>
              <a:alpha val="46000"/>
            </a:schemeClr>
          </a:solidFill>
        </p:spPr>
        <p:txBody>
          <a:bodyPr wrap="square">
            <a:spAutoFit/>
          </a:bodyPr>
          <a:lstStyle/>
          <a:p>
            <a:pPr algn="ctr"/>
            <a:r>
              <a:rPr lang="en-US" sz="1000" i="1">
                <a:latin typeface="Segoe UI" panose="020B0502040204020203" pitchFamily="34" charset="0"/>
              </a:rPr>
              <a:t>“Dappled Morning Light”</a:t>
            </a:r>
          </a:p>
          <a:p>
            <a:pPr algn="ctr"/>
            <a:r>
              <a:rPr lang="en-US" sz="1000" b="1" i="1">
                <a:solidFill>
                  <a:srgbClr val="323130"/>
                </a:solidFill>
                <a:latin typeface="Segoe UI" panose="020B0502040204020203" pitchFamily="34" charset="0"/>
                <a:cs typeface="Segoe UI" panose="020B0502040204020203" pitchFamily="34" charset="0"/>
              </a:rPr>
              <a:t>Photo credit: </a:t>
            </a:r>
            <a:r>
              <a:rPr lang="en-US" sz="1000" b="1" i="1">
                <a:latin typeface="Segoe UI" panose="020B0502040204020203" pitchFamily="34" charset="0"/>
                <a:cs typeface="Segoe UI" panose="020B0502040204020203" pitchFamily="34" charset="0"/>
              </a:rPr>
              <a:t>Laura Merz</a:t>
            </a:r>
          </a:p>
        </p:txBody>
      </p:sp>
      <p:sp>
        <p:nvSpPr>
          <p:cNvPr id="26" name="TextBox 25">
            <a:extLst>
              <a:ext uri="{FF2B5EF4-FFF2-40B4-BE49-F238E27FC236}">
                <a16:creationId xmlns:a16="http://schemas.microsoft.com/office/drawing/2014/main" id="{DBE82DB7-5EAC-4349-9ACC-8C957E2585E7}"/>
              </a:ext>
            </a:extLst>
          </p:cNvPr>
          <p:cNvSpPr txBox="1"/>
          <p:nvPr/>
        </p:nvSpPr>
        <p:spPr>
          <a:xfrm>
            <a:off x="3868581" y="6479467"/>
            <a:ext cx="3464119" cy="409407"/>
          </a:xfrm>
          <a:prstGeom prst="rect">
            <a:avLst/>
          </a:prstGeom>
          <a:solidFill>
            <a:schemeClr val="accent3">
              <a:lumMod val="40000"/>
              <a:lumOff val="60000"/>
              <a:alpha val="46000"/>
            </a:schemeClr>
          </a:solidFill>
        </p:spPr>
        <p:txBody>
          <a:bodyPr wrap="square">
            <a:spAutoFit/>
          </a:bodyPr>
          <a:lstStyle/>
          <a:p>
            <a:pPr algn="ctr"/>
            <a:r>
              <a:rPr lang="en-US" sz="1000" i="1">
                <a:latin typeface="Segoe UI" panose="020B0502040204020203" pitchFamily="34" charset="0"/>
              </a:rPr>
              <a:t>“Waterbuck on Crescent Island”</a:t>
            </a:r>
          </a:p>
          <a:p>
            <a:pPr algn="ctr"/>
            <a:r>
              <a:rPr lang="en-US" sz="1000" b="1" i="1">
                <a:solidFill>
                  <a:srgbClr val="323130"/>
                </a:solidFill>
                <a:latin typeface="Segoe UI" panose="020B0502040204020203" pitchFamily="34" charset="0"/>
                <a:cs typeface="Segoe UI" panose="020B0502040204020203" pitchFamily="34" charset="0"/>
              </a:rPr>
              <a:t>Photo credit: David Staples</a:t>
            </a:r>
            <a:endParaRPr lang="en-US" sz="1000" b="1" i="1">
              <a:latin typeface="Segoe UI" panose="020B0502040204020203" pitchFamily="34" charset="0"/>
              <a:cs typeface="Segoe UI" panose="020B0502040204020203" pitchFamily="34" charset="0"/>
            </a:endParaRPr>
          </a:p>
        </p:txBody>
      </p:sp>
      <p:sp>
        <p:nvSpPr>
          <p:cNvPr id="27" name="Text Box 2">
            <a:extLst>
              <a:ext uri="{FF2B5EF4-FFF2-40B4-BE49-F238E27FC236}">
                <a16:creationId xmlns:a16="http://schemas.microsoft.com/office/drawing/2014/main" id="{82351570-4C49-43FC-B3B3-C60A348110A0}"/>
              </a:ext>
            </a:extLst>
          </p:cNvPr>
          <p:cNvSpPr txBox="1">
            <a:spLocks noChangeArrowheads="1"/>
          </p:cNvSpPr>
          <p:nvPr/>
        </p:nvSpPr>
        <p:spPr bwMode="auto">
          <a:xfrm>
            <a:off x="496869" y="208972"/>
            <a:ext cx="6858793" cy="494344"/>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520" b="0" i="0" u="none" strike="noStrike" cap="none" normalizeH="0" baseline="0">
                <a:ln>
                  <a:noFill/>
                </a:ln>
                <a:solidFill>
                  <a:srgbClr val="FFFFFF"/>
                </a:solidFill>
                <a:effectLst/>
                <a:latin typeface="Cambria" panose="02040503050406030204" pitchFamily="18" charset="0"/>
                <a:ea typeface="Cambria" panose="02040503050406030204" pitchFamily="18" charset="0"/>
              </a:rPr>
              <a:t>EMBASSY PHOTO CONTEST WINNERS</a:t>
            </a:r>
          </a:p>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a:ln>
                <a:noFill/>
              </a:ln>
              <a:solidFill>
                <a:srgbClr val="FFFFFF"/>
              </a:solidFill>
              <a:effectLst/>
              <a:latin typeface="Berlin Sans FB" panose="020E0602020502020306"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882142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67000"/>
          </a:schemeClr>
        </a:solidFill>
        <a:effectLst/>
      </p:bgPr>
    </p:bg>
    <p:spTree>
      <p:nvGrpSpPr>
        <p:cNvPr id="1" name=""/>
        <p:cNvGrpSpPr/>
        <p:nvPr/>
      </p:nvGrpSpPr>
      <p:grpSpPr>
        <a:xfrm>
          <a:off x="0" y="0"/>
          <a:ext cx="0" cy="0"/>
          <a:chOff x="0" y="0"/>
          <a:chExt cx="0" cy="0"/>
        </a:xfrm>
      </p:grpSpPr>
      <p:sp>
        <p:nvSpPr>
          <p:cNvPr id="44" name="TextBox 43">
            <a:extLst>
              <a:ext uri="{FF2B5EF4-FFF2-40B4-BE49-F238E27FC236}">
                <a16:creationId xmlns:a16="http://schemas.microsoft.com/office/drawing/2014/main" id="{8155599D-0E99-4028-8EF9-943FB935D47C}"/>
              </a:ext>
            </a:extLst>
          </p:cNvPr>
          <p:cNvSpPr txBox="1"/>
          <p:nvPr/>
        </p:nvSpPr>
        <p:spPr>
          <a:xfrm>
            <a:off x="513204" y="1926261"/>
            <a:ext cx="3180660" cy="3477875"/>
          </a:xfrm>
          <a:prstGeom prst="rect">
            <a:avLst/>
          </a:prstGeom>
          <a:noFill/>
        </p:spPr>
        <p:txBody>
          <a:bodyPr wrap="square">
            <a:spAutoFit/>
          </a:bodyPr>
          <a:lstStyle/>
          <a:p>
            <a:pPr algn="l"/>
            <a:r>
              <a:rPr lang="en-US" sz="1000" b="0" i="0">
                <a:solidFill>
                  <a:srgbClr val="000000"/>
                </a:solidFill>
                <a:effectLst/>
                <a:latin typeface="Cambria" panose="02040503050406030204" pitchFamily="18" charset="0"/>
                <a:ea typeface="Cambria" panose="02040503050406030204" pitchFamily="18" charset="0"/>
              </a:rPr>
              <a:t>Kenya (mostly a feminine name in some countries), officially known as </a:t>
            </a:r>
            <a:r>
              <a:rPr lang="en-US" sz="1000" b="1" i="1" err="1">
                <a:solidFill>
                  <a:srgbClr val="000000"/>
                </a:solidFill>
                <a:effectLst/>
                <a:latin typeface="Cambria" panose="02040503050406030204" pitchFamily="18" charset="0"/>
                <a:ea typeface="Cambria" panose="02040503050406030204" pitchFamily="18" charset="0"/>
              </a:rPr>
              <a:t>Jamhuri</a:t>
            </a:r>
            <a:r>
              <a:rPr lang="en-US" sz="1000" b="1" i="1">
                <a:solidFill>
                  <a:srgbClr val="000000"/>
                </a:solidFill>
                <a:effectLst/>
                <a:latin typeface="Cambria" panose="02040503050406030204" pitchFamily="18" charset="0"/>
                <a:ea typeface="Cambria" panose="02040503050406030204" pitchFamily="18" charset="0"/>
              </a:rPr>
              <a:t> </a:t>
            </a:r>
            <a:r>
              <a:rPr lang="en-US" sz="1000" b="1" i="1" err="1">
                <a:solidFill>
                  <a:srgbClr val="000000"/>
                </a:solidFill>
                <a:effectLst/>
                <a:latin typeface="Cambria" panose="02040503050406030204" pitchFamily="18" charset="0"/>
                <a:ea typeface="Cambria" panose="02040503050406030204" pitchFamily="18" charset="0"/>
              </a:rPr>
              <a:t>ya</a:t>
            </a:r>
            <a:r>
              <a:rPr lang="en-US" sz="1000" b="1" i="1">
                <a:solidFill>
                  <a:srgbClr val="000000"/>
                </a:solidFill>
                <a:effectLst/>
                <a:latin typeface="Cambria" panose="02040503050406030204" pitchFamily="18" charset="0"/>
                <a:ea typeface="Cambria" panose="02040503050406030204" pitchFamily="18" charset="0"/>
              </a:rPr>
              <a:t> Kenya </a:t>
            </a:r>
            <a:r>
              <a:rPr lang="en-US" sz="1000" b="0" i="0">
                <a:solidFill>
                  <a:srgbClr val="000000"/>
                </a:solidFill>
                <a:effectLst/>
                <a:latin typeface="Cambria" panose="02040503050406030204" pitchFamily="18" charset="0"/>
                <a:ea typeface="Cambria" panose="02040503050406030204" pitchFamily="18" charset="0"/>
              </a:rPr>
              <a:t>(The Republic of Kenya) in Kiswahili, is a gorgeous African country. </a:t>
            </a:r>
          </a:p>
          <a:p>
            <a:pPr algn="l"/>
            <a:endParaRPr lang="en-US" sz="1000">
              <a:solidFill>
                <a:srgbClr val="000000"/>
              </a:solidFill>
              <a:latin typeface="Cambria" panose="02040503050406030204" pitchFamily="18" charset="0"/>
              <a:ea typeface="Cambria" panose="02040503050406030204" pitchFamily="18" charset="0"/>
            </a:endParaRPr>
          </a:p>
          <a:p>
            <a:pPr algn="l"/>
            <a:r>
              <a:rPr lang="en-US" sz="1000" b="0" i="0">
                <a:solidFill>
                  <a:srgbClr val="000000"/>
                </a:solidFill>
                <a:effectLst/>
                <a:latin typeface="Cambria" panose="02040503050406030204" pitchFamily="18" charset="0"/>
                <a:ea typeface="Cambria" panose="02040503050406030204" pitchFamily="18" charset="0"/>
              </a:rPr>
              <a:t>It is famous for its white sandy beaches (which is stereotyped as ‘lazy afternoons out’, where people bask in the sun and enjoy cold beer as they gaze upon an amazing landscape) and many tropical weather seasons:</a:t>
            </a:r>
          </a:p>
          <a:p>
            <a:pPr algn="l"/>
            <a:r>
              <a:rPr lang="en-US" sz="1000" b="0" i="0">
                <a:solidFill>
                  <a:srgbClr val="000000"/>
                </a:solidFill>
                <a:effectLst/>
                <a:latin typeface="Cambria" panose="02040503050406030204" pitchFamily="18" charset="0"/>
                <a:ea typeface="Cambria" panose="02040503050406030204" pitchFamily="18" charset="0"/>
              </a:rPr>
              <a:t>Jun – Aug: Kenyan winter</a:t>
            </a:r>
          </a:p>
          <a:p>
            <a:r>
              <a:rPr lang="en-US" sz="1000" b="0" i="0">
                <a:solidFill>
                  <a:srgbClr val="000000"/>
                </a:solidFill>
                <a:effectLst/>
                <a:latin typeface="Cambria" panose="02040503050406030204" pitchFamily="18" charset="0"/>
                <a:ea typeface="Cambria" panose="02040503050406030204" pitchFamily="18" charset="0"/>
              </a:rPr>
              <a:t>Sept-Nov: short rains/autumn</a:t>
            </a:r>
          </a:p>
          <a:p>
            <a:pPr algn="l"/>
            <a:r>
              <a:rPr lang="en-US" sz="1000" b="0" i="0">
                <a:solidFill>
                  <a:srgbClr val="000000"/>
                </a:solidFill>
                <a:effectLst/>
                <a:latin typeface="Cambria" panose="02040503050406030204" pitchFamily="18" charset="0"/>
                <a:ea typeface="Cambria" panose="02040503050406030204" pitchFamily="18" charset="0"/>
              </a:rPr>
              <a:t>Dec – Feb: Kenyan summer or dry season </a:t>
            </a:r>
            <a:endParaRPr lang="en-US" sz="1000">
              <a:solidFill>
                <a:srgbClr val="000000"/>
              </a:solidFill>
              <a:latin typeface="Cambria" panose="02040503050406030204" pitchFamily="18" charset="0"/>
              <a:ea typeface="Cambria" panose="02040503050406030204" pitchFamily="18" charset="0"/>
            </a:endParaRPr>
          </a:p>
          <a:p>
            <a:pPr algn="l"/>
            <a:r>
              <a:rPr lang="en-US" sz="1000" b="0" i="0">
                <a:solidFill>
                  <a:srgbClr val="000000"/>
                </a:solidFill>
                <a:effectLst/>
                <a:latin typeface="Cambria" panose="02040503050406030204" pitchFamily="18" charset="0"/>
                <a:ea typeface="Cambria" panose="02040503050406030204" pitchFamily="18" charset="0"/>
              </a:rPr>
              <a:t>Mar – May: long rains or spring</a:t>
            </a:r>
            <a:endParaRPr lang="en-US" sz="1000">
              <a:solidFill>
                <a:srgbClr val="000000"/>
              </a:solidFill>
              <a:latin typeface="Cambria" panose="02040503050406030204" pitchFamily="18" charset="0"/>
              <a:ea typeface="Cambria" panose="02040503050406030204" pitchFamily="18" charset="0"/>
            </a:endParaRPr>
          </a:p>
          <a:p>
            <a:pPr algn="l"/>
            <a:endParaRPr lang="en-US" sz="1000" b="0" i="0">
              <a:solidFill>
                <a:srgbClr val="000000"/>
              </a:solidFill>
              <a:effectLst/>
              <a:latin typeface="Cambria" panose="02040503050406030204" pitchFamily="18" charset="0"/>
              <a:ea typeface="Cambria" panose="02040503050406030204" pitchFamily="18" charset="0"/>
            </a:endParaRPr>
          </a:p>
          <a:p>
            <a:pPr algn="l"/>
            <a:r>
              <a:rPr lang="en-US" sz="1000" b="0" i="0">
                <a:solidFill>
                  <a:srgbClr val="000000"/>
                </a:solidFill>
                <a:effectLst/>
                <a:latin typeface="Cambria" panose="02040503050406030204" pitchFamily="18" charset="0"/>
                <a:ea typeface="Cambria" panose="02040503050406030204" pitchFamily="18" charset="0"/>
              </a:rPr>
              <a:t>Kenya is also known for the marvelous The Great Rift Valley, diverse wildlife habitats, prolific bird life, huge volcanoes, rich cultures and artifacts, diverse communities and languages, including the most beautiful language; Kiswahili, the land of the greatest marathon of the modern era, a land of a diverse music with multiple of folk music, and so on. </a:t>
            </a:r>
            <a:r>
              <a:rPr lang="en-US" sz="1000" b="0" i="0" err="1">
                <a:solidFill>
                  <a:srgbClr val="000000"/>
                </a:solidFill>
                <a:effectLst/>
                <a:latin typeface="Cambria" panose="02040503050406030204" pitchFamily="18" charset="0"/>
                <a:ea typeface="Cambria" panose="02040503050406030204" pitchFamily="18" charset="0"/>
              </a:rPr>
              <a:t>Jamhuri</a:t>
            </a:r>
            <a:r>
              <a:rPr lang="en-US" sz="1000" b="0" i="0">
                <a:solidFill>
                  <a:srgbClr val="000000"/>
                </a:solidFill>
                <a:effectLst/>
                <a:latin typeface="Cambria" panose="02040503050406030204" pitchFamily="18" charset="0"/>
                <a:ea typeface="Cambria" panose="02040503050406030204" pitchFamily="18" charset="0"/>
              </a:rPr>
              <a:t> </a:t>
            </a:r>
            <a:r>
              <a:rPr lang="en-US" sz="1000" b="0" i="0" err="1">
                <a:solidFill>
                  <a:srgbClr val="000000"/>
                </a:solidFill>
                <a:effectLst/>
                <a:latin typeface="Cambria" panose="02040503050406030204" pitchFamily="18" charset="0"/>
                <a:ea typeface="Cambria" panose="02040503050406030204" pitchFamily="18" charset="0"/>
              </a:rPr>
              <a:t>ya</a:t>
            </a:r>
            <a:r>
              <a:rPr lang="en-US" sz="1000" b="0" i="0">
                <a:solidFill>
                  <a:srgbClr val="000000"/>
                </a:solidFill>
                <a:effectLst/>
                <a:latin typeface="Cambria" panose="02040503050406030204" pitchFamily="18" charset="0"/>
                <a:ea typeface="Cambria" panose="02040503050406030204" pitchFamily="18" charset="0"/>
              </a:rPr>
              <a:t> Kenya is an amazing country.</a:t>
            </a:r>
          </a:p>
        </p:txBody>
      </p:sp>
      <p:pic>
        <p:nvPicPr>
          <p:cNvPr id="45" name="Picture 6" descr="Kenya, Flag, Map, Geography, Outline, Africa, Country">
            <a:extLst>
              <a:ext uri="{FF2B5EF4-FFF2-40B4-BE49-F238E27FC236}">
                <a16:creationId xmlns:a16="http://schemas.microsoft.com/office/drawing/2014/main" id="{4EFCE367-6025-4464-9F4D-9611477B83B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CrisscrossEtching trans="26000" pressure="24"/>
                    </a14:imgEffect>
                  </a14:imgLayer>
                </a14:imgProps>
              </a:ext>
              <a:ext uri="{28A0092B-C50C-407E-A947-70E740481C1C}">
                <a14:useLocalDpi xmlns:a14="http://schemas.microsoft.com/office/drawing/2010/main" val="0"/>
              </a:ext>
            </a:extLst>
          </a:blip>
          <a:srcRect/>
          <a:stretch>
            <a:fillRect/>
          </a:stretch>
        </p:blipFill>
        <p:spPr bwMode="auto">
          <a:xfrm>
            <a:off x="992420" y="1307593"/>
            <a:ext cx="56007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3CA51BA-CBA6-524C-96FE-96701CB03381}"/>
              </a:ext>
            </a:extLst>
          </p:cNvPr>
          <p:cNvSpPr/>
          <p:nvPr/>
        </p:nvSpPr>
        <p:spPr>
          <a:xfrm>
            <a:off x="459784" y="352625"/>
            <a:ext cx="6858794" cy="8825954"/>
          </a:xfrm>
          <a:prstGeom prst="rect">
            <a:avLst/>
          </a:prstGeom>
        </p:spPr>
        <p:txBody>
          <a:bodyPr wrap="square" numCol="2" spcCol="9144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C3142045-F97C-1D4D-9B04-F9D39C6CD5C8}"/>
              </a:ext>
            </a:extLst>
          </p:cNvPr>
          <p:cNvSpPr/>
          <p:nvPr/>
        </p:nvSpPr>
        <p:spPr>
          <a:xfrm>
            <a:off x="552449" y="1000732"/>
            <a:ext cx="6617607" cy="8244867"/>
          </a:xfrm>
          <a:prstGeom prst="rect">
            <a:avLst/>
          </a:prstGeom>
        </p:spPr>
        <p:txBody>
          <a:bodyPr wrap="square" numCol="2" spcCol="91440">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FBBE688C-CCCC-7247-8D6F-C5E0CAC0E31B}"/>
              </a:ext>
            </a:extLst>
          </p:cNvPr>
          <p:cNvSpPr/>
          <p:nvPr/>
        </p:nvSpPr>
        <p:spPr>
          <a:xfrm>
            <a:off x="3908265" y="2033616"/>
            <a:ext cx="3406934" cy="13471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800" b="0" i="0">
              <a:solidFill>
                <a:srgbClr val="000000"/>
              </a:solidFill>
              <a:effectLst/>
              <a:latin typeface="Cambria" panose="02040503050406030204" pitchFamily="18" charset="0"/>
              <a:ea typeface="Cambria" panose="02040503050406030204" pitchFamily="18" charset="0"/>
            </a:endParaRPr>
          </a:p>
        </p:txBody>
      </p:sp>
      <p:sp>
        <p:nvSpPr>
          <p:cNvPr id="9" name="Text Box 12">
            <a:extLst>
              <a:ext uri="{FF2B5EF4-FFF2-40B4-BE49-F238E27FC236}">
                <a16:creationId xmlns:a16="http://schemas.microsoft.com/office/drawing/2014/main" id="{878A185D-BEFB-FA4E-856B-B3E64A1C3D19}"/>
              </a:ext>
            </a:extLst>
          </p:cNvPr>
          <p:cNvSpPr txBox="1">
            <a:spLocks noChangeArrowheads="1"/>
          </p:cNvSpPr>
          <p:nvPr/>
        </p:nvSpPr>
        <p:spPr bwMode="auto">
          <a:xfrm>
            <a:off x="457200" y="935368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6</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Rounded Rectangle 17">
            <a:extLst>
              <a:ext uri="{FF2B5EF4-FFF2-40B4-BE49-F238E27FC236}">
                <a16:creationId xmlns:a16="http://schemas.microsoft.com/office/drawing/2014/main" id="{313B087D-A1E8-D54C-959B-A2FF37C523C2}"/>
              </a:ext>
            </a:extLst>
          </p:cNvPr>
          <p:cNvSpPr/>
          <p:nvPr/>
        </p:nvSpPr>
        <p:spPr>
          <a:xfrm>
            <a:off x="456541" y="457200"/>
            <a:ext cx="3328663" cy="1358962"/>
          </a:xfrm>
          <a:prstGeom prst="round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mbria" panose="02040503050406030204" pitchFamily="18" charset="0"/>
              <a:ea typeface="Times New Roman" panose="02020603050405020304" pitchFamily="18" charset="0"/>
              <a:cs typeface="Calibri" panose="020F0502020204030204" pitchFamily="34" charset="0"/>
            </a:endParaRPr>
          </a:p>
        </p:txBody>
      </p:sp>
      <p:sp>
        <p:nvSpPr>
          <p:cNvPr id="11" name="Text Box 4">
            <a:extLst>
              <a:ext uri="{FF2B5EF4-FFF2-40B4-BE49-F238E27FC236}">
                <a16:creationId xmlns:a16="http://schemas.microsoft.com/office/drawing/2014/main" id="{53057761-15D1-744A-AEED-0ADAA1E3C391}"/>
              </a:ext>
            </a:extLst>
          </p:cNvPr>
          <p:cNvSpPr txBox="1">
            <a:spLocks noChangeArrowheads="1"/>
          </p:cNvSpPr>
          <p:nvPr/>
        </p:nvSpPr>
        <p:spPr bwMode="auto">
          <a:xfrm>
            <a:off x="326033" y="632707"/>
            <a:ext cx="1787525" cy="1162050"/>
          </a:xfrm>
          <a:prstGeom prst="rect">
            <a:avLst/>
          </a:prstGeom>
          <a:noFill/>
          <a:ln>
            <a:noFill/>
          </a:ln>
          <a:effectLst/>
          <a:extLst>
            <a:ext uri="{909E8E84-426E-40DD-AFC4-6F175D3DCCD1}">
              <a14:hiddenFill xmlns:a14="http://schemas.microsoft.com/office/drawing/2010/main">
                <a:solidFill>
                  <a:srgbClr val="F7DBD1">
                    <a:alpha val="56000"/>
                  </a:srgbClr>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000" b="1" i="0" u="none" strike="noStrike" kern="1200" cap="none" spc="0" normalizeH="0" baseline="0" noProof="0">
                <a:ln>
                  <a:noFill/>
                </a:ln>
                <a:solidFill>
                  <a:prstClr val="white"/>
                </a:solidFill>
                <a:effectLst/>
                <a:uLnTx/>
                <a:uFillTx/>
                <a:latin typeface="Brush Script MT" panose="03060802040406070304" pitchFamily="66" charset="0"/>
                <a:ea typeface="+mn-ea"/>
                <a:cs typeface="+mn-cs"/>
              </a:rPr>
              <a:t>Kiswahili Corner</a:t>
            </a: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30665F68-1522-2D42-90C8-4B73B4AFA767}"/>
              </a:ext>
            </a:extLst>
          </p:cNvPr>
          <p:cNvSpPr txBox="1"/>
          <p:nvPr/>
        </p:nvSpPr>
        <p:spPr>
          <a:xfrm>
            <a:off x="2036032" y="631919"/>
            <a:ext cx="1545591" cy="6924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a:solidFill>
                  <a:prstClr val="white"/>
                </a:solidFill>
                <a:latin typeface="Cambria" panose="02040503050406030204" pitchFamily="18" charset="0"/>
              </a:rPr>
              <a:t>CULTURAL NORMS &amp; FUN </a:t>
            </a:r>
            <a:r>
              <a:rPr kumimoji="0" lang="en-US" sz="13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KENYAN SLOGANS</a:t>
            </a:r>
          </a:p>
        </p:txBody>
      </p:sp>
      <p:sp>
        <p:nvSpPr>
          <p:cNvPr id="13" name="TextBox 12">
            <a:extLst>
              <a:ext uri="{FF2B5EF4-FFF2-40B4-BE49-F238E27FC236}">
                <a16:creationId xmlns:a16="http://schemas.microsoft.com/office/drawing/2014/main" id="{250A726E-19C1-5E4E-9D99-B984AE9C69E6}"/>
              </a:ext>
            </a:extLst>
          </p:cNvPr>
          <p:cNvSpPr txBox="1"/>
          <p:nvPr/>
        </p:nvSpPr>
        <p:spPr>
          <a:xfrm>
            <a:off x="1911962" y="1465609"/>
            <a:ext cx="1787525" cy="246221"/>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By </a:t>
            </a:r>
            <a:r>
              <a:rPr kumimoji="0" lang="en-US" sz="1000" b="0" i="0" u="none" strike="noStrike" kern="1200" cap="none" spc="0" normalizeH="0" baseline="0" noProof="0" err="1">
                <a:ln>
                  <a:noFill/>
                </a:ln>
                <a:solidFill>
                  <a:prstClr val="white"/>
                </a:solidFill>
                <a:effectLst/>
                <a:uLnTx/>
                <a:uFillTx/>
                <a:latin typeface="Cambria" panose="02040503050406030204" pitchFamily="18" charset="0"/>
                <a:ea typeface="+mn-ea"/>
                <a:cs typeface="+mn-cs"/>
              </a:rPr>
              <a:t>Mwalimu</a:t>
            </a:r>
            <a:r>
              <a:rPr kumimoji="0" lang="en-US" sz="10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 Rose Nalo</a:t>
            </a:r>
          </a:p>
        </p:txBody>
      </p:sp>
      <p:cxnSp>
        <p:nvCxnSpPr>
          <p:cNvPr id="14" name="Straight Connector 13">
            <a:extLst>
              <a:ext uri="{FF2B5EF4-FFF2-40B4-BE49-F238E27FC236}">
                <a16:creationId xmlns:a16="http://schemas.microsoft.com/office/drawing/2014/main" id="{50962AF2-0CF5-B040-92D1-3005852D32D1}"/>
              </a:ext>
            </a:extLst>
          </p:cNvPr>
          <p:cNvCxnSpPr>
            <a:cxnSpLocks/>
          </p:cNvCxnSpPr>
          <p:nvPr/>
        </p:nvCxnSpPr>
        <p:spPr>
          <a:xfrm flipV="1">
            <a:off x="2020516" y="576559"/>
            <a:ext cx="0" cy="10972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ounded Rectangle 10">
            <a:extLst>
              <a:ext uri="{FF2B5EF4-FFF2-40B4-BE49-F238E27FC236}">
                <a16:creationId xmlns:a16="http://schemas.microsoft.com/office/drawing/2014/main" id="{FD02C96A-97D0-8D4D-8DBC-80E69C78F6D4}"/>
              </a:ext>
            </a:extLst>
          </p:cNvPr>
          <p:cNvSpPr/>
          <p:nvPr/>
        </p:nvSpPr>
        <p:spPr>
          <a:xfrm>
            <a:off x="3908265" y="8500043"/>
            <a:ext cx="3406934" cy="812121"/>
          </a:xfrm>
          <a:prstGeom prst="round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ounded Rectangle 17">
            <a:extLst>
              <a:ext uri="{FF2B5EF4-FFF2-40B4-BE49-F238E27FC236}">
                <a16:creationId xmlns:a16="http://schemas.microsoft.com/office/drawing/2014/main" id="{DA8FEDF6-8E88-3A41-B6DA-EC82644EDAD2}"/>
              </a:ext>
            </a:extLst>
          </p:cNvPr>
          <p:cNvSpPr/>
          <p:nvPr/>
        </p:nvSpPr>
        <p:spPr>
          <a:xfrm>
            <a:off x="4014492" y="8559677"/>
            <a:ext cx="1255411" cy="6810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mbria" panose="02040503050406030204" pitchFamily="18" charset="0"/>
              <a:ea typeface="Calibri" panose="020F0502020204030204" pitchFamily="34" charset="0"/>
              <a:cs typeface="Calibri" panose="020F0502020204030204" pitchFamily="34" charset="0"/>
            </a:endParaRPr>
          </a:p>
        </p:txBody>
      </p:sp>
      <p:sp>
        <p:nvSpPr>
          <p:cNvPr id="20" name="Rectangle 19">
            <a:extLst>
              <a:ext uri="{FF2B5EF4-FFF2-40B4-BE49-F238E27FC236}">
                <a16:creationId xmlns:a16="http://schemas.microsoft.com/office/drawing/2014/main" id="{C2216F2F-2BBD-6941-9CE9-694F86D5E0AA}"/>
              </a:ext>
            </a:extLst>
          </p:cNvPr>
          <p:cNvSpPr/>
          <p:nvPr/>
        </p:nvSpPr>
        <p:spPr>
          <a:xfrm>
            <a:off x="5269384" y="8548455"/>
            <a:ext cx="2028361" cy="695575"/>
          </a:xfrm>
          <a:prstGeom prst="rect">
            <a:avLst/>
          </a:prstGeom>
        </p:spPr>
        <p:txBody>
          <a:bodyPr wrap="square">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980" b="0" i="0" u="none" strike="noStrike" kern="1200" cap="none" spc="0" normalizeH="0" baseline="0" noProof="0">
                <a:ln>
                  <a:noFill/>
                </a:ln>
                <a:solidFill>
                  <a:prstClr val="white"/>
                </a:solidFill>
                <a:effectLst/>
                <a:uLnTx/>
                <a:uFillTx/>
                <a:latin typeface="Cambria" panose="02040503050406030204" pitchFamily="18" charset="0"/>
                <a:ea typeface="Calibri" panose="020F0502020204030204" pitchFamily="34" charset="0"/>
                <a:cs typeface="Calibri" panose="020F0502020204030204" pitchFamily="34" charset="0"/>
              </a:rPr>
              <a:t>Contact </a:t>
            </a:r>
            <a:r>
              <a:rPr kumimoji="0" lang="en-US" sz="980" b="0" i="0" u="none" strike="noStrike" kern="1200" cap="none" spc="0" normalizeH="0" baseline="0" noProof="0" err="1">
                <a:ln>
                  <a:noFill/>
                </a:ln>
                <a:solidFill>
                  <a:prstClr val="white"/>
                </a:solidFill>
                <a:effectLst/>
                <a:uLnTx/>
                <a:uFillTx/>
                <a:latin typeface="Cambria" panose="02040503050406030204" pitchFamily="18" charset="0"/>
                <a:ea typeface="Calibri" panose="020F0502020204030204" pitchFamily="34" charset="0"/>
                <a:cs typeface="Calibri" panose="020F0502020204030204" pitchFamily="34" charset="0"/>
              </a:rPr>
              <a:t>Mwalimu</a:t>
            </a:r>
            <a:r>
              <a:rPr kumimoji="0" lang="en-US" sz="980" b="0" i="0" u="none" strike="noStrike" kern="1200" cap="none" spc="0" normalizeH="0" baseline="0" noProof="0">
                <a:ln>
                  <a:noFill/>
                </a:ln>
                <a:solidFill>
                  <a:prstClr val="white"/>
                </a:solidFill>
                <a:effectLst/>
                <a:uLnTx/>
                <a:uFillTx/>
                <a:latin typeface="Cambria" panose="02040503050406030204" pitchFamily="18" charset="0"/>
                <a:ea typeface="Calibri" panose="020F0502020204030204" pitchFamily="34" charset="0"/>
                <a:cs typeface="Calibri" panose="020F0502020204030204" pitchFamily="34" charset="0"/>
              </a:rPr>
              <a:t> Rose Nalo at </a:t>
            </a:r>
            <a:br>
              <a:rPr kumimoji="0" lang="en-US" sz="980" b="0" i="0" u="none" strike="noStrike" kern="1200" cap="none" spc="0" normalizeH="0" baseline="0" noProof="0">
                <a:ln>
                  <a:noFill/>
                </a:ln>
                <a:solidFill>
                  <a:prstClr val="white"/>
                </a:solidFill>
                <a:effectLst/>
                <a:uLnTx/>
                <a:uFillTx/>
                <a:latin typeface="Cambria" panose="02040503050406030204" pitchFamily="18" charset="0"/>
                <a:ea typeface="Calibri" panose="020F0502020204030204" pitchFamily="34" charset="0"/>
                <a:cs typeface="Calibri" panose="020F0502020204030204" pitchFamily="34" charset="0"/>
              </a:rPr>
            </a:br>
            <a:r>
              <a:rPr kumimoji="0" lang="en-US" sz="980" b="0" i="0" u="none" strike="noStrike" kern="1200" cap="none" spc="0" normalizeH="0" baseline="0" noProof="0">
                <a:ln>
                  <a:noFill/>
                </a:ln>
                <a:solidFill>
                  <a:prstClr val="white"/>
                </a:solidFill>
                <a:effectLst/>
                <a:uLnTx/>
                <a:uFillTx/>
                <a:latin typeface="Cambria" panose="02040503050406030204" pitchFamily="18" charset="0"/>
                <a:ea typeface="Calibri" panose="020F0502020204030204" pitchFamily="34" charset="0"/>
                <a:cs typeface="Calibri" panose="020F0502020204030204" pitchFamily="34" charset="0"/>
              </a:rPr>
              <a:t>+254 733 774 178 or </a:t>
            </a:r>
            <a:r>
              <a:rPr kumimoji="0" lang="en-US" sz="980" b="0" i="0" u="none" strike="noStrike" kern="1200" cap="none" spc="0" normalizeH="0" baseline="0" noProof="0">
                <a:ln>
                  <a:noFill/>
                </a:ln>
                <a:solidFill>
                  <a:prstClr val="white"/>
                </a:solidFill>
                <a:effectLst/>
                <a:uLnTx/>
                <a:uFillTx/>
                <a:latin typeface="Cambria" panose="02040503050406030204" pitchFamily="18"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NaloR@state.gov</a:t>
            </a:r>
            <a:r>
              <a:rPr kumimoji="0" lang="en-US" sz="980" b="0" i="0" u="none" strike="noStrike" kern="1200" cap="none" spc="0" normalizeH="0" baseline="0" noProof="0">
                <a:ln>
                  <a:noFill/>
                </a:ln>
                <a:solidFill>
                  <a:prstClr val="white"/>
                </a:solidFill>
                <a:effectLst/>
                <a:uLnTx/>
                <a:uFillTx/>
                <a:latin typeface="Cambria" panose="02040503050406030204" pitchFamily="18" charset="0"/>
                <a:ea typeface="Calibri" panose="020F0502020204030204" pitchFamily="34" charset="0"/>
                <a:cs typeface="Calibri" panose="020F0502020204030204" pitchFamily="34" charset="0"/>
              </a:rPr>
              <a:t> and cc </a:t>
            </a:r>
            <a:r>
              <a:rPr kumimoji="0" lang="en-US" sz="980" b="0" i="0" u="none" strike="noStrike" kern="1200" cap="none" spc="0" normalizeH="0" baseline="0" noProof="0">
                <a:ln>
                  <a:noFill/>
                </a:ln>
                <a:solidFill>
                  <a:prstClr val="white"/>
                </a:solidFill>
                <a:effectLst/>
                <a:uLnTx/>
                <a:uFillTx/>
                <a:latin typeface="Cambria" panose="02040503050406030204" pitchFamily="18"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roselynnnalo@gmail.com</a:t>
            </a:r>
            <a:r>
              <a:rPr kumimoji="0" lang="en-US" sz="980" b="0" i="0" u="none" strike="noStrike" kern="1200" cap="none" spc="0" normalizeH="0" baseline="0" noProof="0">
                <a:ln>
                  <a:noFill/>
                </a:ln>
                <a:solidFill>
                  <a:prstClr val="white"/>
                </a:solidFill>
                <a:effectLst/>
                <a:uLnTx/>
                <a:uFillTx/>
                <a:latin typeface="Cambria" panose="02040503050406030204" pitchFamily="18" charset="0"/>
                <a:ea typeface="Calibri" panose="020F0502020204030204" pitchFamily="34" charset="0"/>
                <a:cs typeface="Calibri" panose="020F0502020204030204" pitchFamily="34" charset="0"/>
              </a:rPr>
              <a:t> </a:t>
            </a:r>
          </a:p>
        </p:txBody>
      </p:sp>
      <p:sp>
        <p:nvSpPr>
          <p:cNvPr id="22" name="Rectangle 21">
            <a:extLst>
              <a:ext uri="{FF2B5EF4-FFF2-40B4-BE49-F238E27FC236}">
                <a16:creationId xmlns:a16="http://schemas.microsoft.com/office/drawing/2014/main" id="{7EAD4E82-D044-A649-86CD-6D15CD3067DF}"/>
              </a:ext>
            </a:extLst>
          </p:cNvPr>
          <p:cNvSpPr/>
          <p:nvPr/>
        </p:nvSpPr>
        <p:spPr>
          <a:xfrm>
            <a:off x="4013428" y="8600096"/>
            <a:ext cx="1194741" cy="600164"/>
          </a:xfrm>
          <a:prstGeom prst="rect">
            <a:avLst/>
          </a:prstGeom>
        </p:spPr>
        <p:txBody>
          <a:bodyPr wrap="square">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Cambria" panose="02040503050406030204" pitchFamily="18" charset="0"/>
                <a:ea typeface="Calibri" panose="020F0502020204030204" pitchFamily="34" charset="0"/>
                <a:cs typeface="Calibri" panose="020F0502020204030204" pitchFamily="34" charset="0"/>
              </a:rPr>
              <a:t>Please sign up for Kiswahili Lessons!</a:t>
            </a:r>
          </a:p>
        </p:txBody>
      </p:sp>
      <p:sp>
        <p:nvSpPr>
          <p:cNvPr id="25" name="Rectangle 2">
            <a:extLst>
              <a:ext uri="{FF2B5EF4-FFF2-40B4-BE49-F238E27FC236}">
                <a16:creationId xmlns:a16="http://schemas.microsoft.com/office/drawing/2014/main" id="{210E1F1E-EF95-6146-A86C-1FB5199A427F}"/>
              </a:ext>
            </a:extLst>
          </p:cNvPr>
          <p:cNvSpPr>
            <a:spLocks noChangeArrowheads="1"/>
          </p:cNvSpPr>
          <p:nvPr/>
        </p:nvSpPr>
        <p:spPr bwMode="auto">
          <a:xfrm>
            <a:off x="0" y="0"/>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66EA42BE-65D9-4657-9F03-A5D2ABEB08B4}"/>
              </a:ext>
            </a:extLst>
          </p:cNvPr>
          <p:cNvSpPr txBox="1"/>
          <p:nvPr/>
        </p:nvSpPr>
        <p:spPr>
          <a:xfrm>
            <a:off x="513204" y="1926261"/>
            <a:ext cx="3180660" cy="3477875"/>
          </a:xfrm>
          <a:prstGeom prst="rect">
            <a:avLst/>
          </a:prstGeom>
          <a:noFill/>
        </p:spPr>
        <p:txBody>
          <a:bodyPr wrap="square">
            <a:spAutoFit/>
          </a:bodyPr>
          <a:lstStyle/>
          <a:p>
            <a:pPr algn="l"/>
            <a:r>
              <a:rPr lang="en-US" sz="1000" b="0" i="0">
                <a:solidFill>
                  <a:srgbClr val="000000"/>
                </a:solidFill>
                <a:effectLst/>
                <a:latin typeface="Cambria" panose="02040503050406030204" pitchFamily="18" charset="0"/>
                <a:ea typeface="Cambria" panose="02040503050406030204" pitchFamily="18" charset="0"/>
              </a:rPr>
              <a:t>Kenya (mostly a feminine name in some countries), officially known as </a:t>
            </a:r>
            <a:r>
              <a:rPr lang="en-US" sz="1000" b="1" i="1" err="1">
                <a:solidFill>
                  <a:srgbClr val="000000"/>
                </a:solidFill>
                <a:effectLst/>
                <a:latin typeface="Cambria" panose="02040503050406030204" pitchFamily="18" charset="0"/>
                <a:ea typeface="Cambria" panose="02040503050406030204" pitchFamily="18" charset="0"/>
              </a:rPr>
              <a:t>Jamhuri</a:t>
            </a:r>
            <a:r>
              <a:rPr lang="en-US" sz="1000" b="1" i="1">
                <a:solidFill>
                  <a:srgbClr val="000000"/>
                </a:solidFill>
                <a:effectLst/>
                <a:latin typeface="Cambria" panose="02040503050406030204" pitchFamily="18" charset="0"/>
                <a:ea typeface="Cambria" panose="02040503050406030204" pitchFamily="18" charset="0"/>
              </a:rPr>
              <a:t> </a:t>
            </a:r>
            <a:r>
              <a:rPr lang="en-US" sz="1000" b="1" i="1" err="1">
                <a:solidFill>
                  <a:srgbClr val="000000"/>
                </a:solidFill>
                <a:effectLst/>
                <a:latin typeface="Cambria" panose="02040503050406030204" pitchFamily="18" charset="0"/>
                <a:ea typeface="Cambria" panose="02040503050406030204" pitchFamily="18" charset="0"/>
              </a:rPr>
              <a:t>ya</a:t>
            </a:r>
            <a:r>
              <a:rPr lang="en-US" sz="1000" b="1" i="1">
                <a:solidFill>
                  <a:srgbClr val="000000"/>
                </a:solidFill>
                <a:effectLst/>
                <a:latin typeface="Cambria" panose="02040503050406030204" pitchFamily="18" charset="0"/>
                <a:ea typeface="Cambria" panose="02040503050406030204" pitchFamily="18" charset="0"/>
              </a:rPr>
              <a:t> Kenya </a:t>
            </a:r>
            <a:r>
              <a:rPr lang="en-US" sz="1000" b="0" i="0">
                <a:solidFill>
                  <a:srgbClr val="000000"/>
                </a:solidFill>
                <a:effectLst/>
                <a:latin typeface="Cambria" panose="02040503050406030204" pitchFamily="18" charset="0"/>
                <a:ea typeface="Cambria" panose="02040503050406030204" pitchFamily="18" charset="0"/>
              </a:rPr>
              <a:t>(The Republic of Kenya) in Kiswahili, is a gorgeous African country. </a:t>
            </a:r>
          </a:p>
          <a:p>
            <a:pPr algn="l"/>
            <a:endParaRPr lang="en-US" sz="1000">
              <a:solidFill>
                <a:srgbClr val="000000"/>
              </a:solidFill>
              <a:latin typeface="Cambria" panose="02040503050406030204" pitchFamily="18" charset="0"/>
              <a:ea typeface="Cambria" panose="02040503050406030204" pitchFamily="18" charset="0"/>
            </a:endParaRPr>
          </a:p>
          <a:p>
            <a:pPr algn="l"/>
            <a:r>
              <a:rPr lang="en-US" sz="1000" b="0" i="0">
                <a:solidFill>
                  <a:srgbClr val="000000"/>
                </a:solidFill>
                <a:effectLst/>
                <a:latin typeface="Cambria" panose="02040503050406030204" pitchFamily="18" charset="0"/>
                <a:ea typeface="Cambria" panose="02040503050406030204" pitchFamily="18" charset="0"/>
              </a:rPr>
              <a:t>It is famous for its white sandy beaches (which is stereotyped as ‘lazy afternoons out’, where people bask in the sun and enjoy cold beer as they gaze upon an amazing landscape) and many tropical weather seasons:</a:t>
            </a:r>
          </a:p>
          <a:p>
            <a:pPr algn="l"/>
            <a:r>
              <a:rPr lang="en-US" sz="1000" b="0" i="0">
                <a:solidFill>
                  <a:srgbClr val="000000"/>
                </a:solidFill>
                <a:effectLst/>
                <a:latin typeface="Cambria" panose="02040503050406030204" pitchFamily="18" charset="0"/>
                <a:ea typeface="Cambria" panose="02040503050406030204" pitchFamily="18" charset="0"/>
              </a:rPr>
              <a:t>Jun – Aug: Kenyan winter</a:t>
            </a:r>
          </a:p>
          <a:p>
            <a:r>
              <a:rPr lang="en-US" sz="1000" b="0" i="0">
                <a:solidFill>
                  <a:srgbClr val="000000"/>
                </a:solidFill>
                <a:effectLst/>
                <a:latin typeface="Cambria" panose="02040503050406030204" pitchFamily="18" charset="0"/>
                <a:ea typeface="Cambria" panose="02040503050406030204" pitchFamily="18" charset="0"/>
              </a:rPr>
              <a:t>Sept-Nov: short rains/autumn</a:t>
            </a:r>
          </a:p>
          <a:p>
            <a:pPr algn="l"/>
            <a:r>
              <a:rPr lang="en-US" sz="1000" b="0" i="0">
                <a:solidFill>
                  <a:srgbClr val="000000"/>
                </a:solidFill>
                <a:effectLst/>
                <a:latin typeface="Cambria" panose="02040503050406030204" pitchFamily="18" charset="0"/>
                <a:ea typeface="Cambria" panose="02040503050406030204" pitchFamily="18" charset="0"/>
              </a:rPr>
              <a:t>Dec – Feb: Kenyan summer or dry season </a:t>
            </a:r>
            <a:endParaRPr lang="en-US" sz="1000">
              <a:solidFill>
                <a:srgbClr val="000000"/>
              </a:solidFill>
              <a:latin typeface="Cambria" panose="02040503050406030204" pitchFamily="18" charset="0"/>
              <a:ea typeface="Cambria" panose="02040503050406030204" pitchFamily="18" charset="0"/>
            </a:endParaRPr>
          </a:p>
          <a:p>
            <a:pPr algn="l"/>
            <a:r>
              <a:rPr lang="en-US" sz="1000" b="0" i="0">
                <a:solidFill>
                  <a:srgbClr val="000000"/>
                </a:solidFill>
                <a:effectLst/>
                <a:latin typeface="Cambria" panose="02040503050406030204" pitchFamily="18" charset="0"/>
                <a:ea typeface="Cambria" panose="02040503050406030204" pitchFamily="18" charset="0"/>
              </a:rPr>
              <a:t>Mar – May: long rains or spring</a:t>
            </a:r>
            <a:endParaRPr lang="en-US" sz="1000">
              <a:solidFill>
                <a:srgbClr val="000000"/>
              </a:solidFill>
              <a:latin typeface="Cambria" panose="02040503050406030204" pitchFamily="18" charset="0"/>
              <a:ea typeface="Cambria" panose="02040503050406030204" pitchFamily="18" charset="0"/>
            </a:endParaRPr>
          </a:p>
          <a:p>
            <a:pPr algn="l"/>
            <a:endParaRPr lang="en-US" sz="1000" b="0" i="0">
              <a:solidFill>
                <a:srgbClr val="000000"/>
              </a:solidFill>
              <a:effectLst/>
              <a:latin typeface="Cambria" panose="02040503050406030204" pitchFamily="18" charset="0"/>
              <a:ea typeface="Cambria" panose="02040503050406030204" pitchFamily="18" charset="0"/>
            </a:endParaRPr>
          </a:p>
          <a:p>
            <a:pPr algn="l"/>
            <a:r>
              <a:rPr lang="en-US" sz="1000" b="0" i="0">
                <a:solidFill>
                  <a:srgbClr val="000000"/>
                </a:solidFill>
                <a:effectLst/>
                <a:latin typeface="Cambria" panose="02040503050406030204" pitchFamily="18" charset="0"/>
                <a:ea typeface="Cambria" panose="02040503050406030204" pitchFamily="18" charset="0"/>
              </a:rPr>
              <a:t>Kenya is also known for the marvelous The Great Rift Valley, diverse wildlife habitats, prolific bird life, huge volcanoes, rich cultures and artifacts, diverse communities and languages, including the most beautiful language; Kiswahili, the land of the greatest marathon of the modern era, a land of a diverse music with multiple of folk music, and so on. </a:t>
            </a:r>
            <a:r>
              <a:rPr lang="en-US" sz="1000" b="0" i="0" err="1">
                <a:solidFill>
                  <a:srgbClr val="000000"/>
                </a:solidFill>
                <a:effectLst/>
                <a:latin typeface="Cambria" panose="02040503050406030204" pitchFamily="18" charset="0"/>
                <a:ea typeface="Cambria" panose="02040503050406030204" pitchFamily="18" charset="0"/>
              </a:rPr>
              <a:t>Jamhuri</a:t>
            </a:r>
            <a:r>
              <a:rPr lang="en-US" sz="1000" b="0" i="0">
                <a:solidFill>
                  <a:srgbClr val="000000"/>
                </a:solidFill>
                <a:effectLst/>
                <a:latin typeface="Cambria" panose="02040503050406030204" pitchFamily="18" charset="0"/>
                <a:ea typeface="Cambria" panose="02040503050406030204" pitchFamily="18" charset="0"/>
              </a:rPr>
              <a:t> </a:t>
            </a:r>
            <a:r>
              <a:rPr lang="en-US" sz="1000" b="0" i="0" err="1">
                <a:solidFill>
                  <a:srgbClr val="000000"/>
                </a:solidFill>
                <a:effectLst/>
                <a:latin typeface="Cambria" panose="02040503050406030204" pitchFamily="18" charset="0"/>
                <a:ea typeface="Cambria" panose="02040503050406030204" pitchFamily="18" charset="0"/>
              </a:rPr>
              <a:t>ya</a:t>
            </a:r>
            <a:r>
              <a:rPr lang="en-US" sz="1000" b="0" i="0">
                <a:solidFill>
                  <a:srgbClr val="000000"/>
                </a:solidFill>
                <a:effectLst/>
                <a:latin typeface="Cambria" panose="02040503050406030204" pitchFamily="18" charset="0"/>
                <a:ea typeface="Cambria" panose="02040503050406030204" pitchFamily="18" charset="0"/>
              </a:rPr>
              <a:t> Kenya is an amazing country.</a:t>
            </a:r>
          </a:p>
        </p:txBody>
      </p:sp>
      <p:sp>
        <p:nvSpPr>
          <p:cNvPr id="29" name="TextBox 28">
            <a:extLst>
              <a:ext uri="{FF2B5EF4-FFF2-40B4-BE49-F238E27FC236}">
                <a16:creationId xmlns:a16="http://schemas.microsoft.com/office/drawing/2014/main" id="{579FD3DF-05FE-452E-AED9-D7D3418538C8}"/>
              </a:ext>
            </a:extLst>
          </p:cNvPr>
          <p:cNvSpPr txBox="1"/>
          <p:nvPr/>
        </p:nvSpPr>
        <p:spPr>
          <a:xfrm>
            <a:off x="530155" y="5106926"/>
            <a:ext cx="3069215" cy="2092881"/>
          </a:xfrm>
          <a:prstGeom prst="rect">
            <a:avLst/>
          </a:prstGeom>
          <a:noFill/>
        </p:spPr>
        <p:txBody>
          <a:bodyPr wrap="square">
            <a:spAutoFit/>
          </a:bodyPr>
          <a:lstStyle/>
          <a:p>
            <a:pPr algn="l"/>
            <a:endParaRPr lang="en-US" sz="1000" b="0" i="0">
              <a:solidFill>
                <a:srgbClr val="000000"/>
              </a:solidFill>
              <a:effectLst/>
              <a:latin typeface="Cambria" panose="02040503050406030204" pitchFamily="18" charset="0"/>
              <a:ea typeface="Cambria" panose="02040503050406030204" pitchFamily="18" charset="0"/>
            </a:endParaRPr>
          </a:p>
          <a:p>
            <a:pPr algn="l"/>
            <a:endParaRPr lang="en-US" sz="1000" b="0" i="0">
              <a:solidFill>
                <a:srgbClr val="000000"/>
              </a:solidFill>
              <a:effectLst/>
              <a:latin typeface="Cambria" panose="02040503050406030204" pitchFamily="18" charset="0"/>
              <a:ea typeface="Cambria" panose="02040503050406030204" pitchFamily="18" charset="0"/>
            </a:endParaRPr>
          </a:p>
          <a:p>
            <a:pPr algn="l"/>
            <a:r>
              <a:rPr lang="en-US" sz="1000" b="1" i="1">
                <a:solidFill>
                  <a:srgbClr val="000000"/>
                </a:solidFill>
                <a:effectLst/>
                <a:latin typeface="Cambria" panose="02040503050406030204" pitchFamily="18" charset="0"/>
                <a:ea typeface="Cambria" panose="02040503050406030204" pitchFamily="18" charset="0"/>
              </a:rPr>
              <a:t>“</a:t>
            </a:r>
            <a:r>
              <a:rPr lang="en-US" sz="1000" b="1" i="1" err="1">
                <a:solidFill>
                  <a:srgbClr val="000000"/>
                </a:solidFill>
                <a:effectLst/>
                <a:latin typeface="Cambria" panose="02040503050406030204" pitchFamily="18" charset="0"/>
                <a:ea typeface="Cambria" panose="02040503050406030204" pitchFamily="18" charset="0"/>
              </a:rPr>
              <a:t>Nyayo</a:t>
            </a:r>
            <a:r>
              <a:rPr lang="en-US" sz="1000" b="1" i="1">
                <a:solidFill>
                  <a:srgbClr val="000000"/>
                </a:solidFill>
                <a:effectLst/>
                <a:latin typeface="Cambria" panose="02040503050406030204" pitchFamily="18" charset="0"/>
                <a:ea typeface="Cambria" panose="02040503050406030204" pitchFamily="18" charset="0"/>
              </a:rPr>
              <a:t>” </a:t>
            </a:r>
            <a:r>
              <a:rPr lang="en-US" sz="1000" b="0" i="0">
                <a:solidFill>
                  <a:srgbClr val="000000"/>
                </a:solidFill>
                <a:effectLst/>
                <a:latin typeface="Cambria" panose="02040503050406030204" pitchFamily="18" charset="0"/>
                <a:ea typeface="Cambria" panose="02040503050406030204" pitchFamily="18" charset="0"/>
              </a:rPr>
              <a:t>means footsteps in Kiswahili (This was the second president’s slogan). Did you know that in Kenya there are some things that the </a:t>
            </a:r>
            <a:r>
              <a:rPr lang="en-US" sz="1000" b="0" i="1">
                <a:solidFill>
                  <a:srgbClr val="000000"/>
                </a:solidFill>
                <a:effectLst/>
                <a:latin typeface="Cambria" panose="02040503050406030204" pitchFamily="18" charset="0"/>
                <a:ea typeface="Cambria" panose="02040503050406030204" pitchFamily="18" charset="0"/>
              </a:rPr>
              <a:t>“</a:t>
            </a:r>
            <a:r>
              <a:rPr lang="en-US" sz="1000" b="0" i="1" err="1">
                <a:solidFill>
                  <a:srgbClr val="000000"/>
                </a:solidFill>
                <a:effectLst/>
                <a:latin typeface="Cambria" panose="02040503050406030204" pitchFamily="18" charset="0"/>
                <a:ea typeface="Cambria" panose="02040503050406030204" pitchFamily="18" charset="0"/>
              </a:rPr>
              <a:t>nyayo</a:t>
            </a:r>
            <a:r>
              <a:rPr lang="en-US" sz="1000" b="0" i="1">
                <a:solidFill>
                  <a:srgbClr val="000000"/>
                </a:solidFill>
                <a:effectLst/>
                <a:latin typeface="Cambria" panose="02040503050406030204" pitchFamily="18" charset="0"/>
                <a:ea typeface="Cambria" panose="02040503050406030204" pitchFamily="18" charset="0"/>
              </a:rPr>
              <a:t> kids” </a:t>
            </a:r>
            <a:r>
              <a:rPr lang="en-US" sz="1000" b="0" i="0">
                <a:solidFill>
                  <a:srgbClr val="000000"/>
                </a:solidFill>
                <a:effectLst/>
                <a:latin typeface="Cambria" panose="02040503050406030204" pitchFamily="18" charset="0"/>
                <a:ea typeface="Cambria" panose="02040503050406030204" pitchFamily="18" charset="0"/>
              </a:rPr>
              <a:t>(those who went to school during the late President Moi’s regime), who drank “</a:t>
            </a:r>
            <a:r>
              <a:rPr lang="en-US" sz="1000" b="0" i="0" err="1">
                <a:solidFill>
                  <a:srgbClr val="000000"/>
                </a:solidFill>
                <a:effectLst/>
                <a:latin typeface="Cambria" panose="02040503050406030204" pitchFamily="18" charset="0"/>
                <a:ea typeface="Cambria" panose="02040503050406030204" pitchFamily="18" charset="0"/>
              </a:rPr>
              <a:t>Nyayo</a:t>
            </a:r>
            <a:r>
              <a:rPr lang="en-US" sz="1000" b="0" i="0">
                <a:solidFill>
                  <a:srgbClr val="000000"/>
                </a:solidFill>
                <a:effectLst/>
                <a:latin typeface="Cambria" panose="02040503050406030204" pitchFamily="18" charset="0"/>
                <a:ea typeface="Cambria" panose="02040503050406030204" pitchFamily="18" charset="0"/>
              </a:rPr>
              <a:t>” school milk and sang “</a:t>
            </a:r>
            <a:r>
              <a:rPr lang="en-US" sz="1000" b="0" i="1" err="1">
                <a:solidFill>
                  <a:srgbClr val="000000"/>
                </a:solidFill>
                <a:effectLst/>
                <a:latin typeface="Cambria" panose="02040503050406030204" pitchFamily="18" charset="0"/>
                <a:ea typeface="Cambria" panose="02040503050406030204" pitchFamily="18" charset="0"/>
              </a:rPr>
              <a:t>Tawala</a:t>
            </a:r>
            <a:r>
              <a:rPr lang="en-US" sz="1000" b="0" i="1">
                <a:solidFill>
                  <a:srgbClr val="000000"/>
                </a:solidFill>
                <a:effectLst/>
                <a:latin typeface="Cambria" panose="02040503050406030204" pitchFamily="18" charset="0"/>
                <a:ea typeface="Cambria" panose="02040503050406030204" pitchFamily="18" charset="0"/>
              </a:rPr>
              <a:t> Kenya, </a:t>
            </a:r>
            <a:r>
              <a:rPr lang="en-US" sz="1000" b="0" i="1" err="1">
                <a:solidFill>
                  <a:srgbClr val="000000"/>
                </a:solidFill>
                <a:effectLst/>
                <a:latin typeface="Cambria" panose="02040503050406030204" pitchFamily="18" charset="0"/>
                <a:ea typeface="Cambria" panose="02040503050406030204" pitchFamily="18" charset="0"/>
              </a:rPr>
              <a:t>tawala</a:t>
            </a:r>
            <a:r>
              <a:rPr lang="en-US" sz="1000">
                <a:solidFill>
                  <a:srgbClr val="000000"/>
                </a:solidFill>
                <a:latin typeface="Cambria" panose="02040503050406030204" pitchFamily="18" charset="0"/>
                <a:ea typeface="Cambria" panose="02040503050406030204" pitchFamily="18" charset="0"/>
              </a:rPr>
              <a:t>”</a:t>
            </a:r>
            <a:r>
              <a:rPr lang="en-US" sz="1000" b="0" i="0">
                <a:solidFill>
                  <a:srgbClr val="000000"/>
                </a:solidFill>
                <a:effectLst/>
                <a:latin typeface="Cambria" panose="02040503050406030204" pitchFamily="18" charset="0"/>
                <a:ea typeface="Cambria" panose="02040503050406030204" pitchFamily="18" charset="0"/>
              </a:rPr>
              <a:t> in mass choirs or those who are also currently known as the analog kids will never forget? </a:t>
            </a:r>
            <a:r>
              <a:rPr lang="en-US" sz="1000">
                <a:solidFill>
                  <a:srgbClr val="000000"/>
                </a:solidFill>
                <a:latin typeface="Cambria" panose="02040503050406030204" pitchFamily="18" charset="0"/>
                <a:ea typeface="Cambria" panose="02040503050406030204" pitchFamily="18" charset="0"/>
              </a:rPr>
              <a:t>N</a:t>
            </a:r>
            <a:r>
              <a:rPr lang="en-US" sz="1000" b="0" i="0">
                <a:solidFill>
                  <a:srgbClr val="000000"/>
                </a:solidFill>
                <a:effectLst/>
                <a:latin typeface="Cambria" panose="02040503050406030204" pitchFamily="18" charset="0"/>
                <a:ea typeface="Cambria" panose="02040503050406030204" pitchFamily="18" charset="0"/>
              </a:rPr>
              <a:t>o matter where they reside, </a:t>
            </a:r>
            <a:r>
              <a:rPr lang="en-US" sz="1000">
                <a:solidFill>
                  <a:srgbClr val="000000"/>
                </a:solidFill>
                <a:latin typeface="Cambria" panose="02040503050406030204" pitchFamily="18" charset="0"/>
                <a:ea typeface="Cambria" panose="02040503050406030204" pitchFamily="18" charset="0"/>
              </a:rPr>
              <a:t>to them,</a:t>
            </a:r>
            <a:r>
              <a:rPr lang="en-US" sz="1000" b="0" i="0">
                <a:solidFill>
                  <a:srgbClr val="000000"/>
                </a:solidFill>
                <a:effectLst/>
                <a:latin typeface="Cambria" panose="02040503050406030204" pitchFamily="18" charset="0"/>
                <a:ea typeface="Cambria" panose="02040503050406030204" pitchFamily="18" charset="0"/>
              </a:rPr>
              <a:t>                        	every insecticide in Kenya is called DOOM,</a:t>
            </a:r>
          </a:p>
          <a:p>
            <a:pPr algn="l"/>
            <a:r>
              <a:rPr lang="en-US" sz="1000">
                <a:solidFill>
                  <a:srgbClr val="000000"/>
                </a:solidFill>
                <a:latin typeface="Cambria" panose="02040503050406030204" pitchFamily="18" charset="0"/>
                <a:ea typeface="Cambria" panose="02040503050406030204" pitchFamily="18" charset="0"/>
              </a:rPr>
              <a:t>	</a:t>
            </a:r>
            <a:r>
              <a:rPr lang="en-US" sz="1000" b="0" i="0">
                <a:solidFill>
                  <a:srgbClr val="000000"/>
                </a:solidFill>
                <a:effectLst/>
                <a:latin typeface="Cambria" panose="02040503050406030204" pitchFamily="18" charset="0"/>
                <a:ea typeface="Cambria" panose="02040503050406030204" pitchFamily="18" charset="0"/>
              </a:rPr>
              <a:t>every detergent is OMO, every toothpaste is COLGATE and every cooking oil is KIMBO!</a:t>
            </a:r>
          </a:p>
        </p:txBody>
      </p:sp>
      <p:pic>
        <p:nvPicPr>
          <p:cNvPr id="33" name="Picture 32">
            <a:extLst>
              <a:ext uri="{FF2B5EF4-FFF2-40B4-BE49-F238E27FC236}">
                <a16:creationId xmlns:a16="http://schemas.microsoft.com/office/drawing/2014/main" id="{D4672C31-6617-418C-B215-D8F25D31E74B}"/>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2192543" y="7130530"/>
            <a:ext cx="1121856" cy="575075"/>
          </a:xfrm>
          <a:prstGeom prst="rect">
            <a:avLst/>
          </a:prstGeom>
          <a:noFill/>
          <a:ln>
            <a:noFill/>
          </a:ln>
        </p:spPr>
      </p:pic>
      <p:sp>
        <p:nvSpPr>
          <p:cNvPr id="35" name="TextBox 34">
            <a:extLst>
              <a:ext uri="{FF2B5EF4-FFF2-40B4-BE49-F238E27FC236}">
                <a16:creationId xmlns:a16="http://schemas.microsoft.com/office/drawing/2014/main" id="{2DBBD67B-E54A-40FE-9D85-B807360C2F8C}"/>
              </a:ext>
            </a:extLst>
          </p:cNvPr>
          <p:cNvSpPr txBox="1"/>
          <p:nvPr/>
        </p:nvSpPr>
        <p:spPr>
          <a:xfrm>
            <a:off x="528584" y="7130530"/>
            <a:ext cx="3062787" cy="2092881"/>
          </a:xfrm>
          <a:prstGeom prst="rect">
            <a:avLst/>
          </a:prstGeom>
          <a:noFill/>
        </p:spPr>
        <p:txBody>
          <a:bodyPr wrap="square">
            <a:spAutoFit/>
          </a:bodyPr>
          <a:lstStyle/>
          <a:p>
            <a:pPr algn="l"/>
            <a:endParaRPr lang="en-US" sz="1000" b="0" i="0">
              <a:solidFill>
                <a:srgbClr val="000000"/>
              </a:solidFill>
              <a:effectLst/>
              <a:latin typeface="Cambria" panose="02040503050406030204" pitchFamily="18" charset="0"/>
              <a:ea typeface="Cambria" panose="02040503050406030204" pitchFamily="18" charset="0"/>
            </a:endParaRPr>
          </a:p>
          <a:p>
            <a:pPr algn="l"/>
            <a:r>
              <a:rPr lang="en-US" sz="1000" b="1" i="0">
                <a:solidFill>
                  <a:srgbClr val="000000"/>
                </a:solidFill>
                <a:effectLst/>
                <a:latin typeface="Cambria" panose="02040503050406030204" pitchFamily="18" charset="0"/>
                <a:ea typeface="Cambria" panose="02040503050406030204" pitchFamily="18" charset="0"/>
              </a:rPr>
              <a:t>‘</a:t>
            </a:r>
            <a:r>
              <a:rPr lang="en-US" sz="1000" b="1" i="0" err="1">
                <a:solidFill>
                  <a:srgbClr val="000000"/>
                </a:solidFill>
                <a:effectLst/>
                <a:latin typeface="Cambria" panose="02040503050406030204" pitchFamily="18" charset="0"/>
                <a:ea typeface="Cambria" panose="02040503050406030204" pitchFamily="18" charset="0"/>
              </a:rPr>
              <a:t>Najivunia</a:t>
            </a:r>
            <a:r>
              <a:rPr lang="en-US" sz="1000" b="1" i="0">
                <a:solidFill>
                  <a:srgbClr val="000000"/>
                </a:solidFill>
                <a:effectLst/>
                <a:latin typeface="Cambria" panose="02040503050406030204" pitchFamily="18" charset="0"/>
                <a:ea typeface="Cambria" panose="02040503050406030204" pitchFamily="18" charset="0"/>
              </a:rPr>
              <a:t> </a:t>
            </a:r>
            <a:r>
              <a:rPr lang="en-US" sz="1000" b="1" i="0" err="1">
                <a:solidFill>
                  <a:srgbClr val="000000"/>
                </a:solidFill>
                <a:effectLst/>
                <a:latin typeface="Cambria" panose="02040503050406030204" pitchFamily="18" charset="0"/>
                <a:ea typeface="Cambria" panose="02040503050406030204" pitchFamily="18" charset="0"/>
              </a:rPr>
              <a:t>Kuwa</a:t>
            </a:r>
            <a:r>
              <a:rPr lang="en-US" sz="1000" b="1" i="0">
                <a:solidFill>
                  <a:srgbClr val="000000"/>
                </a:solidFill>
                <a:effectLst/>
                <a:latin typeface="Cambria" panose="02040503050406030204" pitchFamily="18" charset="0"/>
                <a:ea typeface="Cambria" panose="02040503050406030204" pitchFamily="18" charset="0"/>
              </a:rPr>
              <a:t> </a:t>
            </a:r>
            <a:r>
              <a:rPr lang="en-US" sz="1000" b="1" i="0" err="1">
                <a:solidFill>
                  <a:srgbClr val="000000"/>
                </a:solidFill>
                <a:effectLst/>
                <a:latin typeface="Cambria" panose="02040503050406030204" pitchFamily="18" charset="0"/>
                <a:ea typeface="Cambria" panose="02040503050406030204" pitchFamily="18" charset="0"/>
              </a:rPr>
              <a:t>Mkenya</a:t>
            </a:r>
            <a:r>
              <a:rPr lang="en-US" sz="1000" b="1" i="0">
                <a:solidFill>
                  <a:srgbClr val="000000"/>
                </a:solidFill>
                <a:effectLst/>
                <a:latin typeface="Cambria" panose="02040503050406030204" pitchFamily="18" charset="0"/>
                <a:ea typeface="Cambria" panose="02040503050406030204" pitchFamily="18" charset="0"/>
              </a:rPr>
              <a:t>’ </a:t>
            </a:r>
          </a:p>
          <a:p>
            <a:pPr algn="l"/>
            <a:r>
              <a:rPr lang="en-US" sz="1000" b="0" i="1">
                <a:solidFill>
                  <a:srgbClr val="000000"/>
                </a:solidFill>
                <a:effectLst/>
                <a:latin typeface="Cambria" panose="02040503050406030204" pitchFamily="18" charset="0"/>
                <a:ea typeface="Cambria" panose="02040503050406030204" pitchFamily="18" charset="0"/>
              </a:rPr>
              <a:t>(I am proud to be Kenyan). </a:t>
            </a:r>
          </a:p>
          <a:p>
            <a:pPr algn="l"/>
            <a:r>
              <a:rPr lang="en-US" sz="1000" b="0" i="0">
                <a:solidFill>
                  <a:srgbClr val="000000"/>
                </a:solidFill>
                <a:effectLst/>
                <a:latin typeface="Cambria" panose="02040503050406030204" pitchFamily="18" charset="0"/>
                <a:ea typeface="Cambria" panose="02040503050406030204" pitchFamily="18" charset="0"/>
              </a:rPr>
              <a:t>This is a political campaign slogan that was launched by Governor Dr. Alfred Mutua. I think everyone in Kenya needs to have this slogan on his or her windowpane, wall, website, signature of email, or car’s bumper. Although I know this is next to impossible because many Kenyans only see the half full glass, as far as Kenya is concerned. They do not know that ‘I am proud to be Kenyan’ has nothing to do with the contemporary Economic, Political, Social, Environmental</a:t>
            </a:r>
          </a:p>
        </p:txBody>
      </p:sp>
      <p:pic>
        <p:nvPicPr>
          <p:cNvPr id="38" name="Picture 37">
            <a:extLst>
              <a:ext uri="{FF2B5EF4-FFF2-40B4-BE49-F238E27FC236}">
                <a16:creationId xmlns:a16="http://schemas.microsoft.com/office/drawing/2014/main" id="{DCA8E989-FBC2-4C8F-9C9A-A3AFC4E102B0}"/>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502104" y="6705064"/>
            <a:ext cx="626831" cy="317384"/>
          </a:xfrm>
          <a:prstGeom prst="rect">
            <a:avLst/>
          </a:prstGeom>
          <a:noFill/>
          <a:ln>
            <a:noFill/>
          </a:ln>
        </p:spPr>
      </p:pic>
      <p:sp>
        <p:nvSpPr>
          <p:cNvPr id="40" name="TextBox 39">
            <a:extLst>
              <a:ext uri="{FF2B5EF4-FFF2-40B4-BE49-F238E27FC236}">
                <a16:creationId xmlns:a16="http://schemas.microsoft.com/office/drawing/2014/main" id="{034927E9-ABA9-4FA9-AEBD-5D247574580E}"/>
              </a:ext>
            </a:extLst>
          </p:cNvPr>
          <p:cNvSpPr txBox="1"/>
          <p:nvPr/>
        </p:nvSpPr>
        <p:spPr>
          <a:xfrm>
            <a:off x="4042004" y="457200"/>
            <a:ext cx="3177947" cy="6247864"/>
          </a:xfrm>
          <a:prstGeom prst="rect">
            <a:avLst/>
          </a:prstGeom>
          <a:noFill/>
        </p:spPr>
        <p:txBody>
          <a:bodyPr wrap="square">
            <a:spAutoFit/>
          </a:bodyPr>
          <a:lstStyle/>
          <a:p>
            <a:r>
              <a:rPr lang="en-US" sz="1000" b="0" i="0">
                <a:solidFill>
                  <a:srgbClr val="000000"/>
                </a:solidFill>
                <a:effectLst/>
                <a:latin typeface="Cambria" panose="02040503050406030204" pitchFamily="18" charset="0"/>
                <a:ea typeface="Cambria" panose="02040503050406030204" pitchFamily="18" charset="0"/>
              </a:rPr>
              <a:t>Technological or Legal situations in the country, but the individual’s relationship with the country even though one may not be happy with many aspects in the country. Still, there is a lot to be done as an individual. In fact, some common</a:t>
            </a:r>
            <a:r>
              <a:rPr lang="en-US" sz="1000" i="1">
                <a:solidFill>
                  <a:srgbClr val="000000"/>
                </a:solidFill>
                <a:effectLst/>
                <a:latin typeface="Cambria" panose="02040503050406030204" pitchFamily="18" charset="0"/>
                <a:ea typeface="Cambria" panose="02040503050406030204" pitchFamily="18" charset="0"/>
              </a:rPr>
              <a:t> </a:t>
            </a:r>
            <a:r>
              <a:rPr lang="en-US" sz="1000" i="1" err="1">
                <a:solidFill>
                  <a:srgbClr val="000000"/>
                </a:solidFill>
                <a:latin typeface="Cambria" panose="02040503050406030204" pitchFamily="18" charset="0"/>
                <a:ea typeface="Cambria" panose="02040503050406030204" pitchFamily="18" charset="0"/>
              </a:rPr>
              <a:t>w</a:t>
            </a:r>
            <a:r>
              <a:rPr lang="en-US" sz="1000" i="1" err="1">
                <a:solidFill>
                  <a:srgbClr val="000000"/>
                </a:solidFill>
                <a:effectLst/>
                <a:latin typeface="Cambria" panose="02040503050406030204" pitchFamily="18" charset="0"/>
                <a:ea typeface="Cambria" panose="02040503050406030204" pitchFamily="18" charset="0"/>
              </a:rPr>
              <a:t>anainchi</a:t>
            </a:r>
            <a:r>
              <a:rPr lang="en-US" sz="1000" i="1">
                <a:solidFill>
                  <a:srgbClr val="000000"/>
                </a:solidFill>
                <a:effectLst/>
                <a:latin typeface="Cambria" panose="02040503050406030204" pitchFamily="18" charset="0"/>
                <a:ea typeface="Cambria" panose="02040503050406030204" pitchFamily="18" charset="0"/>
              </a:rPr>
              <a:t> </a:t>
            </a:r>
            <a:r>
              <a:rPr lang="en-US" sz="1000">
                <a:solidFill>
                  <a:srgbClr val="000000"/>
                </a:solidFill>
                <a:effectLst/>
                <a:latin typeface="Cambria" panose="02040503050406030204" pitchFamily="18" charset="0"/>
                <a:ea typeface="Cambria" panose="02040503050406030204" pitchFamily="18" charset="0"/>
              </a:rPr>
              <a:t>(normal citizens) </a:t>
            </a:r>
            <a:r>
              <a:rPr lang="en-US" sz="1000" b="0" i="0">
                <a:solidFill>
                  <a:srgbClr val="000000"/>
                </a:solidFill>
                <a:effectLst/>
                <a:latin typeface="Cambria" panose="02040503050406030204" pitchFamily="18" charset="0"/>
                <a:ea typeface="Cambria" panose="02040503050406030204" pitchFamily="18" charset="0"/>
              </a:rPr>
              <a:t>in Kenya changed the concept of ‘</a:t>
            </a:r>
            <a:r>
              <a:rPr lang="en-US" sz="1000" b="0" i="0" err="1">
                <a:solidFill>
                  <a:srgbClr val="000000"/>
                </a:solidFill>
                <a:effectLst/>
                <a:latin typeface="Cambria" panose="02040503050406030204" pitchFamily="18" charset="0"/>
                <a:ea typeface="Cambria" panose="02040503050406030204" pitchFamily="18" charset="0"/>
              </a:rPr>
              <a:t>Najivunia</a:t>
            </a:r>
            <a:r>
              <a:rPr lang="en-US" sz="1000" b="0" i="0">
                <a:solidFill>
                  <a:srgbClr val="000000"/>
                </a:solidFill>
                <a:effectLst/>
                <a:latin typeface="Cambria" panose="02040503050406030204" pitchFamily="18" charset="0"/>
                <a:ea typeface="Cambria" panose="02040503050406030204" pitchFamily="18" charset="0"/>
              </a:rPr>
              <a:t> </a:t>
            </a:r>
            <a:r>
              <a:rPr lang="en-US" sz="1000" b="0" i="0" err="1">
                <a:solidFill>
                  <a:srgbClr val="000000"/>
                </a:solidFill>
                <a:effectLst/>
                <a:latin typeface="Cambria" panose="02040503050406030204" pitchFamily="18" charset="0"/>
                <a:ea typeface="Cambria" panose="02040503050406030204" pitchFamily="18" charset="0"/>
              </a:rPr>
              <a:t>Kuwa</a:t>
            </a:r>
            <a:r>
              <a:rPr lang="en-US" sz="1000" b="0" i="0">
                <a:solidFill>
                  <a:srgbClr val="000000"/>
                </a:solidFill>
                <a:effectLst/>
                <a:latin typeface="Cambria" panose="02040503050406030204" pitchFamily="18" charset="0"/>
                <a:ea typeface="Cambria" panose="02040503050406030204" pitchFamily="18" charset="0"/>
              </a:rPr>
              <a:t> </a:t>
            </a:r>
            <a:r>
              <a:rPr lang="en-US" sz="1000" b="0" i="0" err="1">
                <a:solidFill>
                  <a:srgbClr val="000000"/>
                </a:solidFill>
                <a:effectLst/>
                <a:latin typeface="Cambria" panose="02040503050406030204" pitchFamily="18" charset="0"/>
                <a:ea typeface="Cambria" panose="02040503050406030204" pitchFamily="18" charset="0"/>
              </a:rPr>
              <a:t>Mkenya</a:t>
            </a:r>
            <a:r>
              <a:rPr lang="en-US" sz="1000" b="0" i="0">
                <a:solidFill>
                  <a:srgbClr val="000000"/>
                </a:solidFill>
                <a:effectLst/>
                <a:latin typeface="Cambria" panose="02040503050406030204" pitchFamily="18" charset="0"/>
                <a:ea typeface="Cambria" panose="02040503050406030204" pitchFamily="18" charset="0"/>
              </a:rPr>
              <a:t>’ to ‘</a:t>
            </a:r>
            <a:r>
              <a:rPr lang="en-US" sz="1000" b="0" i="0" err="1">
                <a:solidFill>
                  <a:srgbClr val="000000"/>
                </a:solidFill>
                <a:effectLst/>
                <a:latin typeface="Cambria" panose="02040503050406030204" pitchFamily="18" charset="0"/>
                <a:ea typeface="Cambria" panose="02040503050406030204" pitchFamily="18" charset="0"/>
              </a:rPr>
              <a:t>Najihurumia</a:t>
            </a:r>
            <a:r>
              <a:rPr lang="en-US" sz="1000" b="0" i="0">
                <a:solidFill>
                  <a:srgbClr val="000000"/>
                </a:solidFill>
                <a:effectLst/>
                <a:latin typeface="Cambria" panose="02040503050406030204" pitchFamily="18" charset="0"/>
                <a:ea typeface="Cambria" panose="02040503050406030204" pitchFamily="18" charset="0"/>
              </a:rPr>
              <a:t> </a:t>
            </a:r>
            <a:r>
              <a:rPr lang="en-US" sz="1000" b="0" i="0" err="1">
                <a:solidFill>
                  <a:srgbClr val="000000"/>
                </a:solidFill>
                <a:effectLst/>
                <a:latin typeface="Cambria" panose="02040503050406030204" pitchFamily="18" charset="0"/>
                <a:ea typeface="Cambria" panose="02040503050406030204" pitchFamily="18" charset="0"/>
              </a:rPr>
              <a:t>Kuwa</a:t>
            </a:r>
            <a:r>
              <a:rPr lang="en-US" sz="1000" b="0" i="0">
                <a:solidFill>
                  <a:srgbClr val="000000"/>
                </a:solidFill>
                <a:effectLst/>
                <a:latin typeface="Cambria" panose="02040503050406030204" pitchFamily="18" charset="0"/>
                <a:ea typeface="Cambria" panose="02040503050406030204" pitchFamily="18" charset="0"/>
              </a:rPr>
              <a:t> </a:t>
            </a:r>
            <a:r>
              <a:rPr lang="en-US" sz="1000" b="0" i="0" err="1">
                <a:solidFill>
                  <a:srgbClr val="000000"/>
                </a:solidFill>
                <a:effectLst/>
                <a:latin typeface="Cambria" panose="02040503050406030204" pitchFamily="18" charset="0"/>
                <a:ea typeface="Cambria" panose="02040503050406030204" pitchFamily="18" charset="0"/>
              </a:rPr>
              <a:t>Mkenya</a:t>
            </a:r>
            <a:r>
              <a:rPr lang="en-US" sz="1000" b="0" i="0">
                <a:solidFill>
                  <a:srgbClr val="000000"/>
                </a:solidFill>
                <a:effectLst/>
                <a:latin typeface="Cambria" panose="02040503050406030204" pitchFamily="18" charset="0"/>
                <a:ea typeface="Cambria" panose="02040503050406030204" pitchFamily="18" charset="0"/>
              </a:rPr>
              <a:t>’ (I pity myself for being a Kenyan) which is predominantly seen in the crazy Matatus. These are Kenyans who were not happy with the Governor’s slogan and decided to reverse the meaning from being proud to feeling sorry for themselves. This group is the majority, and they feel that only the affluent people (5% of the population) should be ‘Proud to be Kenyan’, while the rest (95%) should pity themselves to be Kenyans.</a:t>
            </a:r>
          </a:p>
          <a:p>
            <a:endParaRPr lang="en-US" sz="1000">
              <a:solidFill>
                <a:srgbClr val="000000"/>
              </a:solidFill>
              <a:latin typeface="Cambria" panose="02040503050406030204" pitchFamily="18" charset="0"/>
              <a:ea typeface="Cambria" panose="02040503050406030204" pitchFamily="18" charset="0"/>
            </a:endParaRPr>
          </a:p>
          <a:p>
            <a:pPr algn="l"/>
            <a:r>
              <a:rPr lang="en-US" sz="1000" b="0" i="0">
                <a:solidFill>
                  <a:srgbClr val="000000"/>
                </a:solidFill>
                <a:effectLst/>
                <a:latin typeface="Cambria" panose="02040503050406030204" pitchFamily="18" charset="0"/>
                <a:ea typeface="Cambria" panose="02040503050406030204" pitchFamily="18" charset="0"/>
              </a:rPr>
              <a:t>Some of the common phrases you may see in public places include</a:t>
            </a:r>
            <a:r>
              <a:rPr lang="en-US" sz="1000" b="1">
                <a:solidFill>
                  <a:srgbClr val="000000"/>
                </a:solidFill>
                <a:latin typeface="Cambria" panose="02040503050406030204" pitchFamily="18" charset="0"/>
                <a:ea typeface="Cambria" panose="02040503050406030204" pitchFamily="18" charset="0"/>
              </a:rPr>
              <a:t>:</a:t>
            </a:r>
          </a:p>
          <a:p>
            <a:pPr algn="l"/>
            <a:r>
              <a:rPr lang="en-US" sz="1000" b="1" i="1" err="1">
                <a:solidFill>
                  <a:srgbClr val="000000"/>
                </a:solidFill>
                <a:effectLst/>
                <a:latin typeface="Cambria" panose="02040503050406030204" pitchFamily="18" charset="0"/>
                <a:ea typeface="Cambria" panose="02040503050406030204" pitchFamily="18" charset="0"/>
              </a:rPr>
              <a:t>Usikojoe</a:t>
            </a:r>
            <a:r>
              <a:rPr lang="en-US" sz="1000" b="1" i="1">
                <a:solidFill>
                  <a:srgbClr val="000000"/>
                </a:solidFill>
                <a:effectLst/>
                <a:latin typeface="Cambria" panose="02040503050406030204" pitchFamily="18" charset="0"/>
                <a:ea typeface="Cambria" panose="02040503050406030204" pitchFamily="18" charset="0"/>
              </a:rPr>
              <a:t> </a:t>
            </a:r>
            <a:r>
              <a:rPr lang="en-US" sz="1000" b="1" i="1" err="1">
                <a:solidFill>
                  <a:srgbClr val="000000"/>
                </a:solidFill>
                <a:effectLst/>
                <a:latin typeface="Cambria" panose="02040503050406030204" pitchFamily="18" charset="0"/>
                <a:ea typeface="Cambria" panose="02040503050406030204" pitchFamily="18" charset="0"/>
              </a:rPr>
              <a:t>Hapa</a:t>
            </a:r>
            <a:r>
              <a:rPr lang="en-US" sz="1000" b="1" i="1">
                <a:solidFill>
                  <a:srgbClr val="000000"/>
                </a:solidFill>
                <a:effectLst/>
                <a:latin typeface="Cambria" panose="02040503050406030204" pitchFamily="18" charset="0"/>
                <a:ea typeface="Cambria" panose="02040503050406030204" pitchFamily="18" charset="0"/>
              </a:rPr>
              <a:t> </a:t>
            </a:r>
            <a:r>
              <a:rPr lang="en-US" sz="1000">
                <a:solidFill>
                  <a:srgbClr val="000000"/>
                </a:solidFill>
                <a:latin typeface="Cambria" panose="02040503050406030204" pitchFamily="18" charset="0"/>
                <a:ea typeface="Cambria" panose="02040503050406030204" pitchFamily="18" charset="0"/>
              </a:rPr>
              <a:t>– “</a:t>
            </a:r>
            <a:r>
              <a:rPr lang="en-US" sz="1000" b="0" i="0">
                <a:solidFill>
                  <a:srgbClr val="000000"/>
                </a:solidFill>
                <a:effectLst/>
                <a:latin typeface="Cambria" panose="02040503050406030204" pitchFamily="18" charset="0"/>
                <a:ea typeface="Cambria" panose="02040503050406030204" pitchFamily="18" charset="0"/>
              </a:rPr>
              <a:t>Do Not PEE Here.” (Mostly meant for our dear brothers) </a:t>
            </a:r>
          </a:p>
          <a:p>
            <a:pPr algn="l"/>
            <a:endParaRPr lang="en-US" sz="1000">
              <a:solidFill>
                <a:srgbClr val="000000"/>
              </a:solidFill>
              <a:latin typeface="Cambria" panose="02040503050406030204" pitchFamily="18" charset="0"/>
              <a:ea typeface="Cambria" panose="02040503050406030204" pitchFamily="18" charset="0"/>
            </a:endParaRPr>
          </a:p>
          <a:p>
            <a:pPr algn="l"/>
            <a:r>
              <a:rPr lang="en-US" sz="1000" b="1" i="1" err="1">
                <a:solidFill>
                  <a:srgbClr val="000000"/>
                </a:solidFill>
                <a:effectLst/>
                <a:latin typeface="Cambria" panose="02040503050406030204" pitchFamily="18" charset="0"/>
                <a:ea typeface="Cambria" panose="02040503050406030204" pitchFamily="18" charset="0"/>
              </a:rPr>
              <a:t>Usipige</a:t>
            </a:r>
            <a:r>
              <a:rPr lang="en-US" sz="1000" b="1" i="1">
                <a:solidFill>
                  <a:srgbClr val="000000"/>
                </a:solidFill>
                <a:effectLst/>
                <a:latin typeface="Cambria" panose="02040503050406030204" pitchFamily="18" charset="0"/>
                <a:ea typeface="Cambria" panose="02040503050406030204" pitchFamily="18" charset="0"/>
              </a:rPr>
              <a:t> </a:t>
            </a:r>
            <a:r>
              <a:rPr lang="en-US" sz="1000" b="1" i="1" err="1">
                <a:solidFill>
                  <a:srgbClr val="000000"/>
                </a:solidFill>
                <a:effectLst/>
                <a:latin typeface="Cambria" panose="02040503050406030204" pitchFamily="18" charset="0"/>
                <a:ea typeface="Cambria" panose="02040503050406030204" pitchFamily="18" charset="0"/>
              </a:rPr>
              <a:t>Picha</a:t>
            </a:r>
            <a:r>
              <a:rPr lang="en-US" sz="1000" b="1" i="1">
                <a:solidFill>
                  <a:srgbClr val="000000"/>
                </a:solidFill>
                <a:effectLst/>
                <a:latin typeface="Cambria" panose="02040503050406030204" pitchFamily="18" charset="0"/>
                <a:ea typeface="Cambria" panose="02040503050406030204" pitchFamily="18" charset="0"/>
              </a:rPr>
              <a:t> </a:t>
            </a:r>
            <a:r>
              <a:rPr lang="en-US" sz="1000">
                <a:solidFill>
                  <a:srgbClr val="000000"/>
                </a:solidFill>
                <a:latin typeface="Cambria" panose="02040503050406030204" pitchFamily="18" charset="0"/>
                <a:ea typeface="Cambria" panose="02040503050406030204" pitchFamily="18" charset="0"/>
              </a:rPr>
              <a:t>– “</a:t>
            </a:r>
            <a:r>
              <a:rPr lang="en-US" sz="1000" b="0" i="0">
                <a:solidFill>
                  <a:srgbClr val="000000"/>
                </a:solidFill>
                <a:effectLst/>
                <a:latin typeface="Cambria" panose="02040503050406030204" pitchFamily="18" charset="0"/>
                <a:ea typeface="Cambria" panose="02040503050406030204" pitchFamily="18" charset="0"/>
              </a:rPr>
              <a:t>Do Not Take Photos” (mostly near the government’s premises)</a:t>
            </a:r>
          </a:p>
          <a:p>
            <a:pPr algn="l"/>
            <a:endParaRPr lang="en-US" sz="1000">
              <a:solidFill>
                <a:srgbClr val="000000"/>
              </a:solidFill>
              <a:latin typeface="Cambria" panose="02040503050406030204" pitchFamily="18" charset="0"/>
              <a:ea typeface="Cambria" panose="02040503050406030204" pitchFamily="18" charset="0"/>
            </a:endParaRPr>
          </a:p>
          <a:p>
            <a:pPr algn="l"/>
            <a:r>
              <a:rPr lang="en-US" sz="1000" b="1" i="1" err="1">
                <a:solidFill>
                  <a:srgbClr val="000000"/>
                </a:solidFill>
                <a:effectLst/>
                <a:latin typeface="Cambria" panose="02040503050406030204" pitchFamily="18" charset="0"/>
                <a:ea typeface="Cambria" panose="02040503050406030204" pitchFamily="18" charset="0"/>
              </a:rPr>
              <a:t>Usipige</a:t>
            </a:r>
            <a:r>
              <a:rPr lang="en-US" sz="1000" b="1" i="1">
                <a:solidFill>
                  <a:srgbClr val="000000"/>
                </a:solidFill>
                <a:effectLst/>
                <a:latin typeface="Cambria" panose="02040503050406030204" pitchFamily="18" charset="0"/>
                <a:ea typeface="Cambria" panose="02040503050406030204" pitchFamily="18" charset="0"/>
              </a:rPr>
              <a:t> Simu</a:t>
            </a:r>
            <a:r>
              <a:rPr lang="en-US" sz="1000" b="1" i="1">
                <a:solidFill>
                  <a:srgbClr val="000000"/>
                </a:solidFill>
                <a:latin typeface="Cambria" panose="02040503050406030204" pitchFamily="18" charset="0"/>
                <a:ea typeface="Cambria" panose="02040503050406030204" pitchFamily="18" charset="0"/>
              </a:rPr>
              <a:t> </a:t>
            </a:r>
            <a:r>
              <a:rPr lang="en-US" sz="1000">
                <a:solidFill>
                  <a:srgbClr val="000000"/>
                </a:solidFill>
                <a:latin typeface="Cambria" panose="02040503050406030204" pitchFamily="18" charset="0"/>
                <a:ea typeface="Cambria" panose="02040503050406030204" pitchFamily="18" charset="0"/>
              </a:rPr>
              <a:t>– “</a:t>
            </a:r>
            <a:r>
              <a:rPr lang="en-US" sz="1000" b="0" i="0">
                <a:solidFill>
                  <a:srgbClr val="000000"/>
                </a:solidFill>
                <a:effectLst/>
                <a:latin typeface="Cambria" panose="02040503050406030204" pitchFamily="18" charset="0"/>
                <a:ea typeface="Cambria" panose="02040503050406030204" pitchFamily="18" charset="0"/>
              </a:rPr>
              <a:t>Do not make calls” (mostly in the banks)</a:t>
            </a:r>
          </a:p>
          <a:p>
            <a:pPr algn="l"/>
            <a:endParaRPr lang="en-US" sz="1000">
              <a:solidFill>
                <a:srgbClr val="000000"/>
              </a:solidFill>
              <a:latin typeface="Cambria" panose="02040503050406030204" pitchFamily="18" charset="0"/>
              <a:ea typeface="Cambria" panose="02040503050406030204" pitchFamily="18" charset="0"/>
            </a:endParaRPr>
          </a:p>
          <a:p>
            <a:pPr algn="l"/>
            <a:r>
              <a:rPr lang="en-US" sz="1000" b="1" i="1" err="1">
                <a:solidFill>
                  <a:srgbClr val="000000"/>
                </a:solidFill>
                <a:effectLst/>
                <a:latin typeface="Cambria" panose="02040503050406030204" pitchFamily="18" charset="0"/>
                <a:ea typeface="Cambria" panose="02040503050406030204" pitchFamily="18" charset="0"/>
              </a:rPr>
              <a:t>Usivute</a:t>
            </a:r>
            <a:r>
              <a:rPr lang="en-US" sz="1000" b="1" i="1">
                <a:solidFill>
                  <a:srgbClr val="000000"/>
                </a:solidFill>
                <a:effectLst/>
                <a:latin typeface="Cambria" panose="02040503050406030204" pitchFamily="18" charset="0"/>
                <a:ea typeface="Cambria" panose="02040503050406030204" pitchFamily="18" charset="0"/>
              </a:rPr>
              <a:t> </a:t>
            </a:r>
            <a:r>
              <a:rPr lang="en-US" sz="1000" b="1" i="1" err="1">
                <a:solidFill>
                  <a:srgbClr val="000000"/>
                </a:solidFill>
                <a:effectLst/>
                <a:latin typeface="Cambria" panose="02040503050406030204" pitchFamily="18" charset="0"/>
                <a:ea typeface="Cambria" panose="02040503050406030204" pitchFamily="18" charset="0"/>
              </a:rPr>
              <a:t>Sigara</a:t>
            </a:r>
            <a:r>
              <a:rPr lang="en-US" sz="1000" b="1" i="1">
                <a:solidFill>
                  <a:srgbClr val="000000"/>
                </a:solidFill>
                <a:latin typeface="Cambria" panose="02040503050406030204" pitchFamily="18" charset="0"/>
                <a:ea typeface="Cambria" panose="02040503050406030204" pitchFamily="18" charset="0"/>
              </a:rPr>
              <a:t> </a:t>
            </a:r>
            <a:r>
              <a:rPr lang="en-US" sz="1000">
                <a:solidFill>
                  <a:srgbClr val="000000"/>
                </a:solidFill>
                <a:latin typeface="Cambria" panose="02040503050406030204" pitchFamily="18" charset="0"/>
                <a:ea typeface="Cambria" panose="02040503050406030204" pitchFamily="18" charset="0"/>
              </a:rPr>
              <a:t>– “</a:t>
            </a:r>
            <a:r>
              <a:rPr lang="en-US" sz="1000" b="0" i="0">
                <a:solidFill>
                  <a:srgbClr val="000000"/>
                </a:solidFill>
                <a:effectLst/>
                <a:latin typeface="Cambria" panose="02040503050406030204" pitchFamily="18" charset="0"/>
                <a:ea typeface="Cambria" panose="02040503050406030204" pitchFamily="18" charset="0"/>
              </a:rPr>
              <a:t>Do not smoke”</a:t>
            </a:r>
          </a:p>
          <a:p>
            <a:pPr algn="l"/>
            <a:endParaRPr lang="en-US" sz="1000">
              <a:solidFill>
                <a:srgbClr val="000000"/>
              </a:solidFill>
              <a:latin typeface="Cambria" panose="02040503050406030204" pitchFamily="18" charset="0"/>
              <a:ea typeface="Cambria" panose="02040503050406030204" pitchFamily="18" charset="0"/>
            </a:endParaRPr>
          </a:p>
          <a:p>
            <a:pPr algn="l"/>
            <a:r>
              <a:rPr lang="en-US" sz="1000" b="1" i="1" err="1">
                <a:solidFill>
                  <a:srgbClr val="000000"/>
                </a:solidFill>
                <a:effectLst/>
                <a:latin typeface="Cambria" panose="02040503050406030204" pitchFamily="18" charset="0"/>
                <a:ea typeface="Cambria" panose="02040503050406030204" pitchFamily="18" charset="0"/>
              </a:rPr>
              <a:t>Usipige</a:t>
            </a:r>
            <a:r>
              <a:rPr lang="en-US" sz="1000" b="1" i="1">
                <a:solidFill>
                  <a:srgbClr val="000000"/>
                </a:solidFill>
                <a:effectLst/>
                <a:latin typeface="Cambria" panose="02040503050406030204" pitchFamily="18" charset="0"/>
                <a:ea typeface="Cambria" panose="02040503050406030204" pitchFamily="18" charset="0"/>
              </a:rPr>
              <a:t> </a:t>
            </a:r>
            <a:r>
              <a:rPr lang="en-US" sz="1000" b="1" i="1" err="1">
                <a:solidFill>
                  <a:srgbClr val="000000"/>
                </a:solidFill>
                <a:effectLst/>
                <a:latin typeface="Cambria" panose="02040503050406030204" pitchFamily="18" charset="0"/>
                <a:ea typeface="Cambria" panose="02040503050406030204" pitchFamily="18" charset="0"/>
              </a:rPr>
              <a:t>Kelele</a:t>
            </a:r>
            <a:r>
              <a:rPr lang="en-US" sz="1000" b="1" i="1">
                <a:solidFill>
                  <a:srgbClr val="000000"/>
                </a:solidFill>
                <a:latin typeface="Cambria" panose="02040503050406030204" pitchFamily="18" charset="0"/>
                <a:ea typeface="Cambria" panose="02040503050406030204" pitchFamily="18" charset="0"/>
              </a:rPr>
              <a:t> </a:t>
            </a:r>
            <a:r>
              <a:rPr lang="en-US" sz="1000">
                <a:solidFill>
                  <a:srgbClr val="000000"/>
                </a:solidFill>
                <a:latin typeface="Cambria" panose="02040503050406030204" pitchFamily="18" charset="0"/>
                <a:ea typeface="Cambria" panose="02040503050406030204" pitchFamily="18" charset="0"/>
              </a:rPr>
              <a:t>– “</a:t>
            </a:r>
            <a:r>
              <a:rPr lang="en-US" sz="1000" b="0" i="0">
                <a:solidFill>
                  <a:srgbClr val="000000"/>
                </a:solidFill>
                <a:effectLst/>
                <a:latin typeface="Cambria" panose="02040503050406030204" pitchFamily="18" charset="0"/>
                <a:ea typeface="Cambria" panose="02040503050406030204" pitchFamily="18" charset="0"/>
              </a:rPr>
              <a:t>Do not make noise” </a:t>
            </a:r>
            <a:endParaRPr lang="en-US" sz="1000">
              <a:solidFill>
                <a:srgbClr val="000000"/>
              </a:solidFill>
              <a:latin typeface="Cambria" panose="02040503050406030204" pitchFamily="18" charset="0"/>
              <a:ea typeface="Cambria" panose="02040503050406030204" pitchFamily="18" charset="0"/>
            </a:endParaRPr>
          </a:p>
          <a:p>
            <a:pPr algn="l"/>
            <a:endParaRPr lang="en-US" sz="1000" b="0" i="0">
              <a:solidFill>
                <a:srgbClr val="000000"/>
              </a:solidFill>
              <a:effectLst/>
              <a:latin typeface="Cambria" panose="02040503050406030204" pitchFamily="18" charset="0"/>
              <a:ea typeface="Cambria" panose="02040503050406030204" pitchFamily="18" charset="0"/>
            </a:endParaRPr>
          </a:p>
          <a:p>
            <a:pPr algn="l"/>
            <a:r>
              <a:rPr lang="en-US" sz="1000" b="1" i="1" err="1">
                <a:solidFill>
                  <a:srgbClr val="000000"/>
                </a:solidFill>
                <a:effectLst/>
                <a:latin typeface="Cambria" panose="02040503050406030204" pitchFamily="18" charset="0"/>
                <a:ea typeface="Cambria" panose="02040503050406030204" pitchFamily="18" charset="0"/>
              </a:rPr>
              <a:t>Usitupe</a:t>
            </a:r>
            <a:r>
              <a:rPr lang="en-US" sz="1000" b="1" i="1">
                <a:solidFill>
                  <a:srgbClr val="000000"/>
                </a:solidFill>
                <a:effectLst/>
                <a:latin typeface="Cambria" panose="02040503050406030204" pitchFamily="18" charset="0"/>
                <a:ea typeface="Cambria" panose="02040503050406030204" pitchFamily="18" charset="0"/>
              </a:rPr>
              <a:t> </a:t>
            </a:r>
            <a:r>
              <a:rPr lang="en-US" sz="1000" b="1" i="1" err="1">
                <a:solidFill>
                  <a:srgbClr val="000000"/>
                </a:solidFill>
                <a:effectLst/>
                <a:latin typeface="Cambria" panose="02040503050406030204" pitchFamily="18" charset="0"/>
                <a:ea typeface="Cambria" panose="02040503050406030204" pitchFamily="18" charset="0"/>
              </a:rPr>
              <a:t>Takataka</a:t>
            </a:r>
            <a:r>
              <a:rPr lang="en-US" sz="1000" b="1" i="1">
                <a:solidFill>
                  <a:srgbClr val="000000"/>
                </a:solidFill>
                <a:latin typeface="Cambria" panose="02040503050406030204" pitchFamily="18" charset="0"/>
                <a:ea typeface="Cambria" panose="02040503050406030204" pitchFamily="18" charset="0"/>
              </a:rPr>
              <a:t> </a:t>
            </a:r>
            <a:r>
              <a:rPr lang="en-US" sz="1000">
                <a:solidFill>
                  <a:srgbClr val="000000"/>
                </a:solidFill>
                <a:latin typeface="Cambria" panose="02040503050406030204" pitchFamily="18" charset="0"/>
                <a:ea typeface="Cambria" panose="02040503050406030204" pitchFamily="18" charset="0"/>
              </a:rPr>
              <a:t>– “</a:t>
            </a:r>
            <a:r>
              <a:rPr lang="en-US" sz="1000" b="0" i="0">
                <a:solidFill>
                  <a:srgbClr val="000000"/>
                </a:solidFill>
                <a:effectLst/>
                <a:latin typeface="Cambria" panose="02040503050406030204" pitchFamily="18" charset="0"/>
                <a:ea typeface="Cambria" panose="02040503050406030204" pitchFamily="18" charset="0"/>
              </a:rPr>
              <a:t>Do not litter” </a:t>
            </a:r>
          </a:p>
          <a:p>
            <a:pPr algn="l"/>
            <a:endParaRPr lang="en-US" sz="1000">
              <a:solidFill>
                <a:srgbClr val="000000"/>
              </a:solidFill>
              <a:latin typeface="Cambria" panose="02040503050406030204" pitchFamily="18" charset="0"/>
              <a:ea typeface="Cambria" panose="02040503050406030204" pitchFamily="18" charset="0"/>
            </a:endParaRPr>
          </a:p>
          <a:p>
            <a:pPr algn="l"/>
            <a:r>
              <a:rPr lang="en-US" sz="1000" b="1" i="0">
                <a:solidFill>
                  <a:srgbClr val="000000"/>
                </a:solidFill>
                <a:effectLst/>
                <a:latin typeface="Cambria" panose="02040503050406030204" pitchFamily="18" charset="0"/>
                <a:ea typeface="Cambria" panose="02040503050406030204" pitchFamily="18" charset="0"/>
              </a:rPr>
              <a:t>Hakuna </a:t>
            </a:r>
            <a:r>
              <a:rPr lang="en-US" sz="1000" b="1" i="1" err="1">
                <a:solidFill>
                  <a:srgbClr val="000000"/>
                </a:solidFill>
                <a:effectLst/>
                <a:latin typeface="Cambria" panose="02040503050406030204" pitchFamily="18" charset="0"/>
                <a:ea typeface="Cambria" panose="02040503050406030204" pitchFamily="18" charset="0"/>
              </a:rPr>
              <a:t>Maegesho</a:t>
            </a:r>
            <a:r>
              <a:rPr lang="en-US" sz="1000" b="1" i="1">
                <a:solidFill>
                  <a:srgbClr val="000000"/>
                </a:solidFill>
                <a:latin typeface="Cambria" panose="02040503050406030204" pitchFamily="18" charset="0"/>
                <a:ea typeface="Cambria" panose="02040503050406030204" pitchFamily="18" charset="0"/>
              </a:rPr>
              <a:t> – </a:t>
            </a:r>
            <a:r>
              <a:rPr lang="en-US" sz="1000">
                <a:solidFill>
                  <a:srgbClr val="000000"/>
                </a:solidFill>
                <a:latin typeface="Cambria" panose="02040503050406030204" pitchFamily="18" charset="0"/>
                <a:ea typeface="Cambria" panose="02040503050406030204" pitchFamily="18" charset="0"/>
              </a:rPr>
              <a:t>“</a:t>
            </a:r>
            <a:r>
              <a:rPr lang="en-US" sz="1000">
                <a:solidFill>
                  <a:srgbClr val="000000"/>
                </a:solidFill>
                <a:effectLst/>
                <a:latin typeface="Cambria" panose="02040503050406030204" pitchFamily="18" charset="0"/>
                <a:ea typeface="Cambria" panose="02040503050406030204" pitchFamily="18" charset="0"/>
              </a:rPr>
              <a:t>No Parking”</a:t>
            </a:r>
          </a:p>
          <a:p>
            <a:pPr algn="l"/>
            <a:endParaRPr lang="en-US" sz="1000" b="1" i="1">
              <a:solidFill>
                <a:srgbClr val="000000"/>
              </a:solidFill>
              <a:effectLst/>
              <a:latin typeface="Cambria" panose="02040503050406030204" pitchFamily="18" charset="0"/>
              <a:ea typeface="Cambria" panose="02040503050406030204" pitchFamily="18" charset="0"/>
            </a:endParaRPr>
          </a:p>
          <a:p>
            <a:pPr algn="l"/>
            <a:r>
              <a:rPr lang="en-US" sz="1000" b="0" i="0">
                <a:solidFill>
                  <a:srgbClr val="000000"/>
                </a:solidFill>
                <a:effectLst/>
                <a:latin typeface="Cambria" panose="02040503050406030204" pitchFamily="18" charset="0"/>
                <a:ea typeface="Cambria" panose="02040503050406030204" pitchFamily="18" charset="0"/>
              </a:rPr>
              <a:t>Chinua Achebe once said, “A patriot is a person who loves his country. He is not a person who says he loves his country. He is not a person who shouts or swears or recites or sings that he loves his country. He is one who cares deeply about his country and all its people”. </a:t>
            </a:r>
            <a:endParaRPr lang="en-US" sz="1000"/>
          </a:p>
        </p:txBody>
      </p:sp>
      <p:pic>
        <p:nvPicPr>
          <p:cNvPr id="1028" name="Picture 4" descr="Map, Globe, Travel, Earth, World, Europe">
            <a:extLst>
              <a:ext uri="{FF2B5EF4-FFF2-40B4-BE49-F238E27FC236}">
                <a16:creationId xmlns:a16="http://schemas.microsoft.com/office/drawing/2014/main" id="{4ED5D8A6-73AD-4781-AD80-0FF4DD054B9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90787" y="5867401"/>
            <a:ext cx="4020456" cy="3024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30646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F33B943-A147-2C4D-8A8B-BEF26C67AFB0}"/>
              </a:ext>
            </a:extLst>
          </p:cNvPr>
          <p:cNvSpPr txBox="1"/>
          <p:nvPr/>
        </p:nvSpPr>
        <p:spPr>
          <a:xfrm>
            <a:off x="506972" y="8239246"/>
            <a:ext cx="1991020" cy="158602"/>
          </a:xfrm>
          <a:prstGeom prst="rect">
            <a:avLst/>
          </a:prstGeom>
          <a:solidFill>
            <a:srgbClr val="B0DCFF"/>
          </a:solidFill>
        </p:spPr>
        <p:txBody>
          <a:bodyPr wrap="square" rtlCol="0" anchor="ctr" anchorCtr="0">
            <a:noAutofit/>
          </a:bodyPr>
          <a:lstStyle/>
          <a:p>
            <a:pPr lvl="0" defTabSz="914400" eaLnBrk="0" fontAlgn="base" hangingPunct="0">
              <a:spcBef>
                <a:spcPct val="0"/>
              </a:spcBef>
              <a:spcAft>
                <a:spcPct val="0"/>
              </a:spcAft>
            </a:pPr>
            <a:endParaRPr lang="en-US" altLang="en-US" sz="900">
              <a:solidFill>
                <a:srgbClr val="000000"/>
              </a:solidFill>
              <a:latin typeface="Cambria" panose="02040503050406030204" pitchFamily="18" charset="0"/>
            </a:endParaRPr>
          </a:p>
        </p:txBody>
      </p:sp>
      <p:sp>
        <p:nvSpPr>
          <p:cNvPr id="5" name="Text Box 9">
            <a:extLst>
              <a:ext uri="{FF2B5EF4-FFF2-40B4-BE49-F238E27FC236}">
                <a16:creationId xmlns:a16="http://schemas.microsoft.com/office/drawing/2014/main" id="{28DE10C6-C8E3-6342-85DD-A705AF943686}"/>
              </a:ext>
            </a:extLst>
          </p:cNvPr>
          <p:cNvSpPr txBox="1">
            <a:spLocks noChangeArrowheads="1"/>
          </p:cNvSpPr>
          <p:nvPr/>
        </p:nvSpPr>
        <p:spPr bwMode="auto">
          <a:xfrm>
            <a:off x="2231980" y="698949"/>
            <a:ext cx="4946651" cy="703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a:ln>
                  <a:noFill/>
                </a:ln>
                <a:solidFill>
                  <a:srgbClr val="FFFFFF"/>
                </a:solidFill>
                <a:effectLst/>
                <a:latin typeface="Copperplate Gothic Bold" panose="020E0705020206020404" pitchFamily="34" charset="0"/>
              </a:rPr>
              <a:t>Nairobi Roar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Text Box 4">
            <a:extLst>
              <a:ext uri="{FF2B5EF4-FFF2-40B4-BE49-F238E27FC236}">
                <a16:creationId xmlns:a16="http://schemas.microsoft.com/office/drawing/2014/main" id="{0D9D262C-F215-8E44-A3F4-F28FF5946D9F}"/>
              </a:ext>
            </a:extLst>
          </p:cNvPr>
          <p:cNvSpPr txBox="1">
            <a:spLocks noChangeArrowheads="1"/>
          </p:cNvSpPr>
          <p:nvPr/>
        </p:nvSpPr>
        <p:spPr bwMode="auto">
          <a:xfrm>
            <a:off x="4705305" y="1209651"/>
            <a:ext cx="2386013" cy="341313"/>
          </a:xfrm>
          <a:prstGeom prst="rect">
            <a:avLst/>
          </a:prstGeom>
          <a:noFill/>
          <a:ln>
            <a:noFill/>
          </a:ln>
          <a:effectLst/>
          <a:extLst>
            <a:ext uri="{909E8E84-426E-40DD-AFC4-6F175D3DCCD1}">
              <a14:hiddenFill xmlns:a14="http://schemas.microsoft.com/office/drawing/2010/main">
                <a:solidFill>
                  <a:srgbClr val="171717"/>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FFFFFF"/>
                </a:solidFill>
                <a:effectLst/>
                <a:latin typeface="Berlin Sans FB" panose="020E0602020502020306" pitchFamily="34" charset="0"/>
              </a:rPr>
              <a:t>Photos &amp; Story by Jill Chiasson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Text Box 12">
            <a:extLst>
              <a:ext uri="{FF2B5EF4-FFF2-40B4-BE49-F238E27FC236}">
                <a16:creationId xmlns:a16="http://schemas.microsoft.com/office/drawing/2014/main" id="{DF068417-1396-914D-8D5F-572545168AD7}"/>
              </a:ext>
            </a:extLst>
          </p:cNvPr>
          <p:cNvSpPr txBox="1">
            <a:spLocks noChangeArrowheads="1"/>
          </p:cNvSpPr>
          <p:nvPr/>
        </p:nvSpPr>
        <p:spPr bwMode="auto">
          <a:xfrm>
            <a:off x="457200" y="935368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000" b="1">
                <a:solidFill>
                  <a:srgbClr val="FFFFFF"/>
                </a:solidFill>
                <a:latin typeface="Times New Roman" panose="02020603050405020304" pitchFamily="18"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Text Box 2">
            <a:extLst>
              <a:ext uri="{FF2B5EF4-FFF2-40B4-BE49-F238E27FC236}">
                <a16:creationId xmlns:a16="http://schemas.microsoft.com/office/drawing/2014/main" id="{37EBEA5B-4587-AC44-B3B1-691AF7F563AC}"/>
              </a:ext>
            </a:extLst>
          </p:cNvPr>
          <p:cNvSpPr txBox="1">
            <a:spLocks noChangeArrowheads="1"/>
          </p:cNvSpPr>
          <p:nvPr/>
        </p:nvSpPr>
        <p:spPr bwMode="auto">
          <a:xfrm>
            <a:off x="448536" y="420664"/>
            <a:ext cx="6858793" cy="494344"/>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520" b="0" i="0" u="none" strike="noStrike" cap="none" normalizeH="0" baseline="0">
                <a:ln>
                  <a:noFill/>
                </a:ln>
                <a:solidFill>
                  <a:srgbClr val="FFFFFF"/>
                </a:solidFill>
                <a:effectLst/>
                <a:latin typeface="Cambria" panose="02040503050406030204" pitchFamily="18" charset="0"/>
                <a:ea typeface="Cambria" panose="02040503050406030204" pitchFamily="18" charset="0"/>
              </a:rPr>
              <a:t>EMBASSY RESOURCES</a:t>
            </a:r>
          </a:p>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a:ln>
                <a:noFill/>
              </a:ln>
              <a:solidFill>
                <a:srgbClr val="FFFFFF"/>
              </a:solidFill>
              <a:effectLst/>
              <a:latin typeface="Berlin Sans FB" panose="020E0602020502020306"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Text Box 9">
            <a:extLst>
              <a:ext uri="{FF2B5EF4-FFF2-40B4-BE49-F238E27FC236}">
                <a16:creationId xmlns:a16="http://schemas.microsoft.com/office/drawing/2014/main" id="{6A97CA3B-BA0A-BF47-81A0-C3E0F3EF92BC}"/>
              </a:ext>
            </a:extLst>
          </p:cNvPr>
          <p:cNvSpPr txBox="1">
            <a:spLocks noChangeArrowheads="1"/>
          </p:cNvSpPr>
          <p:nvPr/>
        </p:nvSpPr>
        <p:spPr bwMode="auto">
          <a:xfrm>
            <a:off x="2231980" y="698949"/>
            <a:ext cx="4946651" cy="703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a:ln>
                  <a:noFill/>
                </a:ln>
                <a:solidFill>
                  <a:srgbClr val="FFFFFF"/>
                </a:solidFill>
                <a:effectLst/>
                <a:latin typeface="Copperplate Gothic Bold" panose="020E0705020206020404" pitchFamily="34" charset="0"/>
              </a:rPr>
              <a:t>Nairobi Roar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Text Box 4">
            <a:extLst>
              <a:ext uri="{FF2B5EF4-FFF2-40B4-BE49-F238E27FC236}">
                <a16:creationId xmlns:a16="http://schemas.microsoft.com/office/drawing/2014/main" id="{B6CAB97A-E76A-504E-A642-439D8495E6DA}"/>
              </a:ext>
            </a:extLst>
          </p:cNvPr>
          <p:cNvSpPr txBox="1">
            <a:spLocks noChangeArrowheads="1"/>
          </p:cNvSpPr>
          <p:nvPr/>
        </p:nvSpPr>
        <p:spPr bwMode="auto">
          <a:xfrm>
            <a:off x="4705305" y="1209651"/>
            <a:ext cx="2386013" cy="341313"/>
          </a:xfrm>
          <a:prstGeom prst="rect">
            <a:avLst/>
          </a:prstGeom>
          <a:noFill/>
          <a:ln>
            <a:noFill/>
          </a:ln>
          <a:effectLst/>
          <a:extLst>
            <a:ext uri="{909E8E84-426E-40DD-AFC4-6F175D3DCCD1}">
              <a14:hiddenFill xmlns:a14="http://schemas.microsoft.com/office/drawing/2010/main">
                <a:solidFill>
                  <a:srgbClr val="171717"/>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FFFFFF"/>
                </a:solidFill>
                <a:effectLst/>
                <a:latin typeface="Berlin Sans FB" panose="020E0602020502020306" pitchFamily="34" charset="0"/>
              </a:rPr>
              <a:t>Photos &amp; Story by Jill Chiasson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Text Box 12">
            <a:extLst>
              <a:ext uri="{FF2B5EF4-FFF2-40B4-BE49-F238E27FC236}">
                <a16:creationId xmlns:a16="http://schemas.microsoft.com/office/drawing/2014/main" id="{BA675E0C-9D2B-9543-86E5-8111CAF33FDC}"/>
              </a:ext>
            </a:extLst>
          </p:cNvPr>
          <p:cNvSpPr txBox="1">
            <a:spLocks noChangeArrowheads="1"/>
          </p:cNvSpPr>
          <p:nvPr/>
        </p:nvSpPr>
        <p:spPr bwMode="auto">
          <a:xfrm>
            <a:off x="454025" y="935368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000" b="1">
                <a:solidFill>
                  <a:srgbClr val="FFFFFF"/>
                </a:solidFill>
                <a:latin typeface="Times New Roman" panose="02020603050405020304" pitchFamily="18" charset="0"/>
              </a:rPr>
              <a:t>7</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Text Box 2">
            <a:extLst>
              <a:ext uri="{FF2B5EF4-FFF2-40B4-BE49-F238E27FC236}">
                <a16:creationId xmlns:a16="http://schemas.microsoft.com/office/drawing/2014/main" id="{0C16B931-344A-0043-9CAD-560B3111707E}"/>
              </a:ext>
            </a:extLst>
          </p:cNvPr>
          <p:cNvSpPr txBox="1">
            <a:spLocks noChangeArrowheads="1"/>
          </p:cNvSpPr>
          <p:nvPr/>
        </p:nvSpPr>
        <p:spPr bwMode="auto">
          <a:xfrm>
            <a:off x="457200" y="419399"/>
            <a:ext cx="6858793" cy="494344"/>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520" b="0" i="0" u="none" strike="noStrike" cap="none" normalizeH="0" baseline="0">
                <a:ln>
                  <a:noFill/>
                </a:ln>
                <a:solidFill>
                  <a:srgbClr val="FFFFFF"/>
                </a:solidFill>
                <a:effectLst/>
                <a:latin typeface="Cambria" panose="02040503050406030204" pitchFamily="18" charset="0"/>
                <a:ea typeface="Cambria" panose="02040503050406030204" pitchFamily="18" charset="0"/>
              </a:rPr>
              <a:t>EMBASSY RESOURCES</a:t>
            </a:r>
          </a:p>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a:ln>
                <a:noFill/>
              </a:ln>
              <a:solidFill>
                <a:srgbClr val="FFFFFF"/>
              </a:solidFill>
              <a:effectLst/>
              <a:latin typeface="Berlin Sans FB" panose="020E0602020502020306"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13" name="Group 2">
            <a:extLst>
              <a:ext uri="{FF2B5EF4-FFF2-40B4-BE49-F238E27FC236}">
                <a16:creationId xmlns:a16="http://schemas.microsoft.com/office/drawing/2014/main" id="{5E4429CA-EFCC-854E-9151-7962AD1CC354}"/>
              </a:ext>
            </a:extLst>
          </p:cNvPr>
          <p:cNvGrpSpPr>
            <a:grpSpLocks/>
          </p:cNvGrpSpPr>
          <p:nvPr/>
        </p:nvGrpSpPr>
        <p:grpSpPr bwMode="auto">
          <a:xfrm>
            <a:off x="461181" y="1003724"/>
            <a:ext cx="6831015" cy="8270462"/>
            <a:chOff x="106765723" y="106177896"/>
            <a:chExt cx="6830664" cy="8271056"/>
          </a:xfrm>
        </p:grpSpPr>
        <p:sp>
          <p:nvSpPr>
            <p:cNvPr id="14" name="Text Box 17">
              <a:extLst>
                <a:ext uri="{FF2B5EF4-FFF2-40B4-BE49-F238E27FC236}">
                  <a16:creationId xmlns:a16="http://schemas.microsoft.com/office/drawing/2014/main" id="{9D643D2D-2882-4A42-865E-7D66B0B8DF77}"/>
                </a:ext>
              </a:extLst>
            </p:cNvPr>
            <p:cNvSpPr txBox="1">
              <a:spLocks noChangeArrowheads="1"/>
            </p:cNvSpPr>
            <p:nvPr/>
          </p:nvSpPr>
          <p:spPr bwMode="auto">
            <a:xfrm>
              <a:off x="106768333" y="113132729"/>
              <a:ext cx="2617891" cy="1306780"/>
            </a:xfrm>
            <a:prstGeom prst="rect">
              <a:avLst/>
            </a:prstGeom>
            <a:noFill/>
            <a:ln w="28575" algn="ctr">
              <a:solidFill>
                <a:srgbClr val="003366"/>
              </a:solidFill>
              <a:miter lim="800000"/>
              <a:headEnd/>
              <a:tailEnd/>
            </a:ln>
            <a:effectLst/>
            <a:extLst>
              <a:ext uri="{909E8E84-426E-40DD-AFC4-6F175D3DCCD1}">
                <a14:hiddenFill xmlns:a14="http://schemas.microsoft.com/office/drawing/2010/main">
                  <a:solidFill>
                    <a:srgbClr val="C5E5A4">
                      <a:alpha val="75000"/>
                    </a:srgbClr>
                  </a:solidFill>
                </a14:hiddenFill>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91440" rIns="91440" bIns="9144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3366"/>
                  </a:solidFill>
                  <a:effectLst/>
                  <a:latin typeface="Cambria" panose="02040503050406030204" pitchFamily="18" charset="0"/>
                </a:rPr>
                <a:t>UN FUEL STATION </a:t>
              </a:r>
              <a:endParaRPr kumimoji="0" lang="en-US" altLang="en-US" sz="1000" b="1" i="0" u="none" strike="noStrike" cap="none" normalizeH="0" baseline="0">
                <a:ln>
                  <a:noFill/>
                </a:ln>
                <a:solidFill>
                  <a:srgbClr val="343232"/>
                </a:solidFill>
                <a:effectLst/>
                <a:latin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mbria" panose="02040503050406030204" pitchFamily="18" charset="0"/>
                </a:rPr>
                <a:t>Updated Hours:</a:t>
              </a:r>
            </a:p>
            <a:p>
              <a:pPr lvl="0" defTabSz="914400" eaLnBrk="0" fontAlgn="base" hangingPunct="0">
                <a:spcBef>
                  <a:spcPct val="0"/>
                </a:spcBef>
                <a:spcAft>
                  <a:spcPct val="0"/>
                </a:spcAft>
              </a:pPr>
              <a:r>
                <a:rPr lang="en-US" altLang="en-US" sz="900">
                  <a:solidFill>
                    <a:srgbClr val="000000"/>
                  </a:solidFill>
                  <a:latin typeface="Cambria" panose="02040503050406030204" pitchFamily="18" charset="0"/>
                </a:rPr>
                <a:t>Mon-Fri: 7 am-</a:t>
              </a:r>
              <a:r>
                <a:rPr lang="en-US" altLang="en-US" sz="900" b="1">
                  <a:solidFill>
                    <a:srgbClr val="000000"/>
                  </a:solidFill>
                  <a:latin typeface="Cambria" panose="02040503050406030204" pitchFamily="18" charset="0"/>
                </a:rPr>
                <a:t>6 pm </a:t>
              </a:r>
            </a:p>
            <a:p>
              <a:pPr lvl="0" defTabSz="914400" eaLnBrk="0" fontAlgn="base" hangingPunct="0">
                <a:spcBef>
                  <a:spcPct val="0"/>
                </a:spcBef>
                <a:spcAft>
                  <a:spcPct val="0"/>
                </a:spcAft>
              </a:pPr>
              <a:r>
                <a:rPr lang="en-US" altLang="en-US" sz="900">
                  <a:solidFill>
                    <a:srgbClr val="000000"/>
                  </a:solidFill>
                  <a:latin typeface="Cambria" panose="02040503050406030204" pitchFamily="18" charset="0"/>
                </a:rPr>
                <a:t>Sat-Sun: 9 am–</a:t>
              </a:r>
              <a:r>
                <a:rPr lang="en-US" altLang="en-US" sz="900" b="1">
                  <a:solidFill>
                    <a:srgbClr val="000000"/>
                  </a:solidFill>
                  <a:latin typeface="Cambria" panose="02040503050406030204" pitchFamily="18" charset="0"/>
                </a:rPr>
                <a:t>5 pm</a:t>
              </a:r>
              <a:r>
                <a:rPr lang="en-US" altLang="en-US" sz="900">
                  <a:solidFill>
                    <a:srgbClr val="000000"/>
                  </a:solidFill>
                  <a:latin typeface="Cambria" panose="02040503050406030204" pitchFamily="18" charset="0"/>
                </a:rPr>
                <a:t> </a:t>
              </a:r>
            </a:p>
            <a:p>
              <a:pPr lvl="0" defTabSz="914400" eaLnBrk="0" fontAlgn="base" hangingPunct="0">
                <a:spcBef>
                  <a:spcPct val="0"/>
                </a:spcBef>
                <a:spcAft>
                  <a:spcPct val="0"/>
                </a:spcAft>
              </a:pPr>
              <a:endParaRPr lang="en-US" altLang="en-US" sz="900">
                <a:solidFill>
                  <a:srgbClr val="000000"/>
                </a:solidFill>
                <a:latin typeface="Cambria" panose="02040503050406030204" pitchFamily="18" charset="0"/>
              </a:endParaRPr>
            </a:p>
            <a:p>
              <a:pPr defTabSz="914400" eaLnBrk="0" fontAlgn="base" hangingPunct="0">
                <a:spcBef>
                  <a:spcPct val="0"/>
                </a:spcBef>
                <a:spcAft>
                  <a:spcPct val="0"/>
                </a:spcAft>
              </a:pPr>
              <a:r>
                <a:rPr lang="en-US" altLang="en-US" sz="900">
                  <a:solidFill>
                    <a:srgbClr val="000000"/>
                  </a:solidFill>
                  <a:latin typeface="Cambria" panose="02040503050406030204" pitchFamily="18" charset="0"/>
                </a:rPr>
                <a:t>Questions about obtaining/renewing a UN fuel sticker? Contact </a:t>
              </a:r>
              <a:r>
                <a:rPr lang="en-US" sz="900">
                  <a:solidFill>
                    <a:srgbClr val="201F1E"/>
                  </a:solidFill>
                  <a:latin typeface="Cambria" panose="02040503050406030204" pitchFamily="18" charset="0"/>
                </a:rPr>
                <a:t>GSO Customs and Shipping: </a:t>
              </a:r>
              <a:r>
                <a:rPr lang="en-US" sz="900" u="sng">
                  <a:solidFill>
                    <a:srgbClr val="0563C1"/>
                  </a:solidFill>
                  <a:latin typeface="Cambria" panose="02040503050406030204" pitchFamily="18" charset="0"/>
                  <a:hlinkClick r:id="rId2"/>
                </a:rPr>
                <a:t>NairobiGSOCustomsAndShipping@state.gov</a:t>
              </a:r>
              <a:r>
                <a:rPr lang="en-US" sz="900">
                  <a:solidFill>
                    <a:srgbClr val="201F1E"/>
                  </a:solidFill>
                  <a:latin typeface="Cambria" panose="02040503050406030204" pitchFamily="18" charset="0"/>
                </a:rPr>
                <a:t>. </a:t>
              </a:r>
            </a:p>
            <a:p>
              <a:pPr lvl="0" defTabSz="914400" eaLnBrk="0" fontAlgn="base" hangingPunct="0">
                <a:spcBef>
                  <a:spcPct val="0"/>
                </a:spcBef>
                <a:spcAft>
                  <a:spcPct val="0"/>
                </a:spcAft>
              </a:pPr>
              <a:endParaRPr lang="en-US" altLang="en-US" sz="900">
                <a:solidFill>
                  <a:srgbClr val="000000"/>
                </a:solidFill>
                <a:latin typeface="Cambria" panose="02040503050406030204" pitchFamily="18" charset="0"/>
              </a:endParaRPr>
            </a:p>
            <a:p>
              <a:pPr lvl="0" defTabSz="914400" eaLnBrk="0" fontAlgn="base" hangingPunct="0">
                <a:spcBef>
                  <a:spcPct val="0"/>
                </a:spcBef>
                <a:spcAft>
                  <a:spcPct val="0"/>
                </a:spcAft>
              </a:pPr>
              <a:endParaRPr lang="en-US" altLang="en-US" sz="900">
                <a:solidFill>
                  <a:srgbClr val="000000"/>
                </a:solidFill>
                <a:latin typeface="Cambria" panose="02040503050406030204" pitchFamily="18" charset="0"/>
              </a:endParaRPr>
            </a:p>
            <a:p>
              <a:pPr lvl="0" defTabSz="914400" eaLnBrk="0" fontAlgn="base" hangingPunct="0">
                <a:spcBef>
                  <a:spcPct val="0"/>
                </a:spcBef>
                <a:spcAft>
                  <a:spcPct val="0"/>
                </a:spcAft>
              </a:pPr>
              <a:endParaRPr lang="en-US" altLang="en-US">
                <a:latin typeface="Arial" panose="020B0604020202020204" pitchFamily="34" charset="0"/>
              </a:endParaRPr>
            </a:p>
          </p:txBody>
        </p:sp>
        <p:sp>
          <p:nvSpPr>
            <p:cNvPr id="15" name="Text Box 6">
              <a:extLst>
                <a:ext uri="{FF2B5EF4-FFF2-40B4-BE49-F238E27FC236}">
                  <a16:creationId xmlns:a16="http://schemas.microsoft.com/office/drawing/2014/main" id="{648E21EB-2314-AE4D-B19C-9F5C94F17910}"/>
                </a:ext>
              </a:extLst>
            </p:cNvPr>
            <p:cNvSpPr txBox="1">
              <a:spLocks noChangeArrowheads="1"/>
            </p:cNvSpPr>
            <p:nvPr/>
          </p:nvSpPr>
          <p:spPr bwMode="auto">
            <a:xfrm>
              <a:off x="106765723" y="111708921"/>
              <a:ext cx="2617891" cy="1322277"/>
            </a:xfrm>
            <a:prstGeom prst="rect">
              <a:avLst/>
            </a:prstGeom>
            <a:noFill/>
            <a:ln w="28575" algn="ctr">
              <a:solidFill>
                <a:srgbClr val="003366"/>
              </a:solidFill>
              <a:miter lim="800000"/>
              <a:headEnd/>
              <a:tailEnd/>
            </a:ln>
            <a:effectLst/>
            <a:extLs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91440" rIns="91440" bIns="9144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3366"/>
                  </a:solidFill>
                  <a:effectLst/>
                  <a:latin typeface="Cambria" panose="02040503050406030204" pitchFamily="18" charset="0"/>
                </a:rPr>
                <a:t>MAIL</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900" b="0" i="0" u="none" strike="noStrike" cap="none" normalizeH="0" baseline="0">
                <a:ln>
                  <a:noFill/>
                </a:ln>
                <a:solidFill>
                  <a:srgbClr val="000000"/>
                </a:solidFill>
                <a:effectLst/>
                <a:latin typeface="Cambria" panose="02040503050406030204" pitchFamily="18" charset="0"/>
              </a:endParaRPr>
            </a:p>
            <a:p>
              <a:pPr lvl="0" defTabSz="914400" eaLnBrk="0" fontAlgn="base" hangingPunct="0">
                <a:spcBef>
                  <a:spcPct val="0"/>
                </a:spcBef>
                <a:spcAft>
                  <a:spcPct val="0"/>
                </a:spcAft>
              </a:pPr>
              <a:endParaRPr lang="en-US" altLang="en-US" sz="900" b="1">
                <a:solidFill>
                  <a:srgbClr val="000000"/>
                </a:solidFill>
                <a:latin typeface="Cambria" panose="02040503050406030204" pitchFamily="18" charset="0"/>
              </a:endParaRPr>
            </a:p>
            <a:p>
              <a:pPr lvl="0" defTabSz="914400" eaLnBrk="0" fontAlgn="base" hangingPunct="0">
                <a:spcBef>
                  <a:spcPct val="0"/>
                </a:spcBef>
                <a:spcAft>
                  <a:spcPct val="0"/>
                </a:spcAft>
              </a:pPr>
              <a:r>
                <a:rPr lang="en-US" altLang="en-US" sz="900" b="1">
                  <a:solidFill>
                    <a:srgbClr val="000000"/>
                  </a:solidFill>
                  <a:latin typeface="Cambria" panose="02040503050406030204" pitchFamily="18" charset="0"/>
                </a:rPr>
                <a:t>Customer Service Hours </a:t>
              </a:r>
            </a:p>
            <a:p>
              <a:pPr lvl="0" defTabSz="914400" eaLnBrk="0" fontAlgn="base" hangingPunct="0">
                <a:spcBef>
                  <a:spcPct val="0"/>
                </a:spcBef>
                <a:spcAft>
                  <a:spcPct val="0"/>
                </a:spcAft>
              </a:pPr>
              <a:r>
                <a:rPr lang="en-US" altLang="en-US" sz="900">
                  <a:solidFill>
                    <a:srgbClr val="000000"/>
                  </a:solidFill>
                  <a:latin typeface="Cambria" panose="02040503050406030204" pitchFamily="18" charset="0"/>
                </a:rPr>
                <a:t>Monday- Wednesday: 8am – 4pm; Thursday: 8am – 12pm; Friday: 8am – 12:30pm </a:t>
              </a:r>
            </a:p>
            <a:p>
              <a:pPr lvl="0" defTabSz="914400" eaLnBrk="0" fontAlgn="base" hangingPunct="0">
                <a:spcBef>
                  <a:spcPct val="0"/>
                </a:spcBef>
                <a:spcAft>
                  <a:spcPct val="0"/>
                </a:spcAft>
              </a:pPr>
              <a:r>
                <a:rPr kumimoji="0" lang="en-US" altLang="en-US" sz="900" b="1" i="1" u="none" strike="noStrike" cap="none" normalizeH="0">
                  <a:ln>
                    <a:noFill/>
                  </a:ln>
                  <a:solidFill>
                    <a:srgbClr val="000000"/>
                  </a:solidFill>
                  <a:effectLst/>
                  <a:latin typeface="Cambria" panose="02040503050406030204" pitchFamily="18" charset="0"/>
                </a:rPr>
                <a:t>Currently there is NO outgoing DPO; outgoing mail pouch only (urgent parcels only). </a:t>
              </a:r>
              <a:br>
                <a:rPr kumimoji="0" lang="en-US" altLang="en-US" sz="900" i="1" u="none" strike="noStrike" cap="none" normalizeH="0">
                  <a:ln>
                    <a:noFill/>
                  </a:ln>
                  <a:solidFill>
                    <a:srgbClr val="000000"/>
                  </a:solidFill>
                  <a:effectLst/>
                  <a:latin typeface="Cambria" panose="02040503050406030204" pitchFamily="18" charset="0"/>
                </a:rPr>
              </a:br>
              <a:endParaRPr kumimoji="0" lang="en-US" altLang="en-US" sz="1800" i="1" u="none" strike="noStrike" cap="none" normalizeH="0" baseline="0">
                <a:ln>
                  <a:noFill/>
                </a:ln>
                <a:solidFill>
                  <a:schemeClr val="tx1"/>
                </a:solidFill>
                <a:effectLst/>
                <a:latin typeface="Arial" panose="020B0604020202020204" pitchFamily="34" charset="0"/>
              </a:endParaRPr>
            </a:p>
          </p:txBody>
        </p:sp>
        <p:sp>
          <p:nvSpPr>
            <p:cNvPr id="16" name="Text Box 3">
              <a:extLst>
                <a:ext uri="{FF2B5EF4-FFF2-40B4-BE49-F238E27FC236}">
                  <a16:creationId xmlns:a16="http://schemas.microsoft.com/office/drawing/2014/main" id="{A3C0E253-8E90-5E42-BC22-2871D4B8CEA4}"/>
                </a:ext>
              </a:extLst>
            </p:cNvPr>
            <p:cNvSpPr txBox="1">
              <a:spLocks noChangeArrowheads="1"/>
            </p:cNvSpPr>
            <p:nvPr/>
          </p:nvSpPr>
          <p:spPr bwMode="auto">
            <a:xfrm>
              <a:off x="106765725" y="106177896"/>
              <a:ext cx="2617891" cy="1998791"/>
            </a:xfrm>
            <a:prstGeom prst="rect">
              <a:avLst/>
            </a:prstGeom>
            <a:noFill/>
            <a:ln w="28575" algn="ctr">
              <a:solidFill>
                <a:srgbClr val="003366"/>
              </a:solidFill>
              <a:miter lim="800000"/>
              <a:headEnd/>
              <a:tailEnd/>
            </a:ln>
            <a:effectLst/>
            <a:extLst>
              <a:ext uri="{909E8E84-426E-40DD-AFC4-6F175D3DCCD1}">
                <a14:hiddenFill xmlns:a14="http://schemas.microsoft.com/office/drawing/2010/main">
                  <a:solidFill>
                    <a:srgbClr val="C5E5A4">
                      <a:alpha val="75000"/>
                    </a:srgbClr>
                  </a:solidFill>
                </a14:hiddenFill>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54864" tIns="54864" rIns="54864" bIns="54864"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3366"/>
                  </a:solidFill>
                  <a:effectLst/>
                  <a:latin typeface="Cambria" panose="02040503050406030204" pitchFamily="18" charset="0"/>
                </a:rPr>
                <a:t>EMERGENCY</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a:ln>
                  <a:noFill/>
                </a:ln>
                <a:solidFill>
                  <a:srgbClr val="000000"/>
                </a:solidFill>
                <a:effectLst/>
                <a:latin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mbria" panose="02040503050406030204" pitchFamily="18" charset="0"/>
                </a:rPr>
                <a:t>POST ONE: </a:t>
              </a:r>
              <a:r>
                <a:rPr kumimoji="0" lang="en-US" altLang="en-US" sz="1000" b="0" i="0" u="none" strike="noStrike" cap="none" normalizeH="0" baseline="0">
                  <a:ln>
                    <a:noFill/>
                  </a:ln>
                  <a:solidFill>
                    <a:srgbClr val="000000"/>
                  </a:solidFill>
                  <a:effectLst/>
                  <a:latin typeface="Cambria" panose="02040503050406030204" pitchFamily="18" charset="0"/>
                </a:rPr>
                <a:t>020-363-6170 </a:t>
              </a:r>
              <a:br>
                <a:rPr kumimoji="0" lang="en-US" altLang="en-US" sz="1000" b="0" i="0" u="none" strike="noStrike" cap="none" normalizeH="0" baseline="0">
                  <a:ln>
                    <a:noFill/>
                  </a:ln>
                  <a:solidFill>
                    <a:srgbClr val="000000"/>
                  </a:solidFill>
                  <a:effectLst/>
                  <a:latin typeface="Cambria" panose="02040503050406030204" pitchFamily="18" charset="0"/>
                </a:rPr>
              </a:br>
              <a:r>
                <a:rPr kumimoji="0" lang="en-US" altLang="en-US" sz="1000" b="0" i="0" u="none" strike="noStrike" cap="none" normalizeH="0" baseline="0">
                  <a:ln>
                    <a:noFill/>
                  </a:ln>
                  <a:solidFill>
                    <a:srgbClr val="000000"/>
                  </a:solidFill>
                  <a:effectLst/>
                  <a:latin typeface="Cambria" panose="02040503050406030204" pitchFamily="18" charset="0"/>
                </a:rPr>
                <a:t>or 0722-204-445</a:t>
              </a:r>
              <a:endParaRPr kumimoji="0" lang="en-US" altLang="en-US" sz="1000" b="1" i="0" u="none" strike="noStrike" cap="none" normalizeH="0" baseline="0">
                <a:ln>
                  <a:noFill/>
                </a:ln>
                <a:solidFill>
                  <a:srgbClr val="000000"/>
                </a:solidFill>
                <a:effectLst/>
                <a:latin typeface="Cambria" panose="02040503050406030204" pitchFamily="18" charset="0"/>
              </a:endParaRPr>
            </a:p>
            <a:p>
              <a:pPr marL="0" marR="0" lvl="0" indent="0" algn="l" defTabSz="914400" rtl="0" eaLnBrk="0" fontAlgn="base" latinLnBrk="0" hangingPunct="0">
                <a:lnSpc>
                  <a:spcPct val="80000"/>
                </a:lnSpc>
                <a:spcBef>
                  <a:spcPct val="0"/>
                </a:spcBef>
                <a:spcAft>
                  <a:spcPct val="0"/>
                </a:spcAft>
                <a:buClrTx/>
                <a:buSzTx/>
                <a:buFontTx/>
                <a:buNone/>
                <a:tabLst/>
              </a:pPr>
              <a:endParaRPr kumimoji="0" lang="en-US" altLang="en-US" sz="1000" b="0" i="0" u="none" strike="noStrike" cap="none" normalizeH="0" baseline="0">
                <a:ln>
                  <a:noFill/>
                </a:ln>
                <a:solidFill>
                  <a:srgbClr val="000000"/>
                </a:solidFill>
                <a:effectLst/>
                <a:latin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mbria" panose="02040503050406030204" pitchFamily="18" charset="0"/>
                </a:rPr>
                <a:t>RSO</a:t>
              </a:r>
              <a:r>
                <a:rPr kumimoji="0" lang="en-US" altLang="en-US" sz="1000" b="0" i="0" u="none" strike="noStrike" cap="none" normalizeH="0" baseline="0">
                  <a:ln>
                    <a:noFill/>
                  </a:ln>
                  <a:solidFill>
                    <a:srgbClr val="000000"/>
                  </a:solidFill>
                  <a:effectLst/>
                  <a:latin typeface="Cambria" panose="02040503050406030204" pitchFamily="18" charset="0"/>
                </a:rPr>
                <a:t>: </a:t>
              </a:r>
              <a:r>
                <a:rPr kumimoji="0" lang="en-US" altLang="en-US" sz="1000" b="1" i="0" u="none" strike="noStrike" cap="none" normalizeH="0" baseline="0">
                  <a:ln>
                    <a:noFill/>
                  </a:ln>
                  <a:solidFill>
                    <a:srgbClr val="9B2D1F"/>
                  </a:solidFill>
                  <a:effectLst/>
                  <a:latin typeface="Cambria" panose="02040503050406030204" pitchFamily="18" charset="0"/>
                </a:rPr>
                <a:t>Call Post One </a:t>
              </a:r>
              <a:endParaRPr kumimoji="0" lang="en-US" altLang="en-US" sz="1000" b="0" i="0" u="none" strike="noStrike" cap="none" normalizeH="0" baseline="0">
                <a:ln>
                  <a:noFill/>
                </a:ln>
                <a:solidFill>
                  <a:srgbClr val="343232"/>
                </a:solidFill>
                <a:effectLst/>
                <a:latin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Cambria" panose="02040503050406030204" pitchFamily="18" charset="0"/>
                </a:rPr>
                <a:t>020-363-6170 or 0722-204-445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1" i="0" u="none" strike="noStrike" cap="none" normalizeH="0" baseline="0">
                <a:ln>
                  <a:noFill/>
                </a:ln>
                <a:solidFill>
                  <a:srgbClr val="000000"/>
                </a:solidFill>
                <a:effectLst/>
                <a:latin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mbria" panose="02040503050406030204" pitchFamily="18" charset="0"/>
                </a:rPr>
                <a:t>Duty Officer</a:t>
              </a:r>
              <a:r>
                <a:rPr kumimoji="0" lang="en-US" altLang="en-US" sz="1000" b="0" i="0" u="none" strike="noStrike" cap="none" normalizeH="0" baseline="0">
                  <a:ln>
                    <a:noFill/>
                  </a:ln>
                  <a:solidFill>
                    <a:srgbClr val="000000"/>
                  </a:solidFill>
                  <a:effectLst/>
                  <a:latin typeface="Cambria" panose="02040503050406030204" pitchFamily="18" charset="0"/>
                </a:rPr>
                <a:t>: </a:t>
              </a:r>
              <a:r>
                <a:rPr kumimoji="0" lang="en-US" altLang="en-US" sz="1000" b="1" i="0" u="none" strike="noStrike" cap="none" normalizeH="0" baseline="0">
                  <a:ln>
                    <a:noFill/>
                  </a:ln>
                  <a:solidFill>
                    <a:srgbClr val="000000"/>
                  </a:solidFill>
                  <a:effectLst/>
                  <a:latin typeface="Cambria" panose="02040503050406030204" pitchFamily="18" charset="0"/>
                </a:rPr>
                <a:t> </a:t>
              </a:r>
              <a:r>
                <a:rPr kumimoji="0" lang="en-US" altLang="en-US" sz="1000" b="0" i="0" u="none" strike="noStrike" cap="none" normalizeH="0" baseline="0">
                  <a:ln>
                    <a:noFill/>
                  </a:ln>
                  <a:solidFill>
                    <a:srgbClr val="000000"/>
                  </a:solidFill>
                  <a:effectLst/>
                  <a:latin typeface="Cambria" panose="02040503050406030204" pitchFamily="18" charset="0"/>
                </a:rPr>
                <a:t>0722-515-083</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mbria" panose="02040503050406030204" pitchFamily="18" charset="0"/>
                </a:rPr>
                <a:t>Main switchboard: </a:t>
              </a:r>
              <a:r>
                <a:rPr kumimoji="0" lang="en-US" altLang="en-US" sz="1000" b="0" i="0" u="none" strike="noStrike" cap="none" normalizeH="0" baseline="0">
                  <a:ln>
                    <a:noFill/>
                  </a:ln>
                  <a:solidFill>
                    <a:srgbClr val="000000"/>
                  </a:solidFill>
                  <a:effectLst/>
                  <a:latin typeface="Cambria" panose="02040503050406030204" pitchFamily="18" charset="0"/>
                </a:rPr>
                <a:t>020-363-6000</a:t>
              </a:r>
              <a:endParaRPr kumimoji="0" lang="en-US" altLang="en-US" sz="1000" b="1" i="0" u="none" strike="noStrike" cap="none" normalizeH="0" baseline="0">
                <a:ln>
                  <a:noFill/>
                </a:ln>
                <a:solidFill>
                  <a:srgbClr val="000000"/>
                </a:solidFill>
                <a:effectLst/>
                <a:latin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mbria" panose="02040503050406030204" pitchFamily="18" charset="0"/>
                </a:rPr>
                <a:t>USAID</a:t>
              </a:r>
              <a:r>
                <a:rPr kumimoji="0" lang="en-US" altLang="en-US" sz="1000" b="0" i="0" u="none" strike="noStrike" cap="none" normalizeH="0" baseline="0">
                  <a:ln>
                    <a:noFill/>
                  </a:ln>
                  <a:solidFill>
                    <a:srgbClr val="000000"/>
                  </a:solidFill>
                  <a:effectLst/>
                  <a:latin typeface="Cambria" panose="02040503050406030204" pitchFamily="18" charset="0"/>
                </a:rPr>
                <a:t> </a:t>
              </a:r>
              <a:r>
                <a:rPr kumimoji="0" lang="en-US" altLang="en-US" sz="1000" b="1" i="0" u="none" strike="noStrike" cap="none" normalizeH="0" baseline="0">
                  <a:ln>
                    <a:noFill/>
                  </a:ln>
                  <a:solidFill>
                    <a:srgbClr val="000000"/>
                  </a:solidFill>
                  <a:effectLst/>
                  <a:latin typeface="Cambria" panose="02040503050406030204" pitchFamily="18" charset="0"/>
                </a:rPr>
                <a:t>Main switchboard: </a:t>
              </a:r>
              <a:r>
                <a:rPr kumimoji="0" lang="en-US" altLang="en-US" sz="1000" b="0" i="0" u="none" strike="noStrike" cap="none" normalizeH="0" baseline="0">
                  <a:ln>
                    <a:noFill/>
                  </a:ln>
                  <a:solidFill>
                    <a:srgbClr val="000000"/>
                  </a:solidFill>
                  <a:effectLst/>
                  <a:latin typeface="Cambria" panose="02040503050406030204" pitchFamily="18" charset="0"/>
                </a:rPr>
                <a:t>020-862-2000</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mbria" panose="02040503050406030204" pitchFamily="18" charset="0"/>
                </a:rPr>
                <a:t>After Hours Dispatcher: </a:t>
              </a:r>
              <a:r>
                <a:rPr kumimoji="0" lang="en-US" altLang="en-US" sz="1000" b="0" i="0" u="none" strike="noStrike" cap="none" normalizeH="0" baseline="0">
                  <a:ln>
                    <a:noFill/>
                  </a:ln>
                  <a:solidFill>
                    <a:srgbClr val="000000"/>
                  </a:solidFill>
                  <a:effectLst/>
                  <a:latin typeface="Cambria" panose="02040503050406030204" pitchFamily="18" charset="0"/>
                </a:rPr>
                <a:t>0728-608-284 </a:t>
              </a:r>
              <a:endParaRPr kumimoji="0" lang="en-US" altLang="en-US" sz="1000" b="0" i="0" u="none" strike="noStrike" cap="none" normalizeH="0" baseline="0">
                <a:ln>
                  <a:noFill/>
                </a:ln>
                <a:solidFill>
                  <a:schemeClr val="tx1"/>
                </a:solidFill>
                <a:effectLst/>
                <a:latin typeface="Arial" panose="020B0604020202020204" pitchFamily="34" charset="0"/>
              </a:endParaRPr>
            </a:p>
          </p:txBody>
        </p:sp>
        <p:sp>
          <p:nvSpPr>
            <p:cNvPr id="17" name="Text Box 4">
              <a:extLst>
                <a:ext uri="{FF2B5EF4-FFF2-40B4-BE49-F238E27FC236}">
                  <a16:creationId xmlns:a16="http://schemas.microsoft.com/office/drawing/2014/main" id="{072946E4-14A2-274C-9A1D-FF11F54E22E6}"/>
                </a:ext>
              </a:extLst>
            </p:cNvPr>
            <p:cNvSpPr txBox="1">
              <a:spLocks noChangeArrowheads="1"/>
            </p:cNvSpPr>
            <p:nvPr/>
          </p:nvSpPr>
          <p:spPr bwMode="auto">
            <a:xfrm>
              <a:off x="106765725" y="108266156"/>
              <a:ext cx="2617891" cy="2306026"/>
            </a:xfrm>
            <a:prstGeom prst="rect">
              <a:avLst/>
            </a:prstGeom>
            <a:noFill/>
            <a:ln w="28575" algn="ctr">
              <a:solidFill>
                <a:srgbClr val="003366"/>
              </a:solidFill>
              <a:miter lim="800000"/>
              <a:headEnd/>
              <a:tailEnd/>
            </a:ln>
            <a:effectLst/>
            <a:extLst>
              <a:ext uri="{909E8E84-426E-40DD-AFC4-6F175D3DCCD1}">
                <a14:hiddenFill xmlns:a14="http://schemas.microsoft.com/office/drawing/2010/main">
                  <a:solidFill>
                    <a:srgbClr val="C5E5A4">
                      <a:alpha val="75000"/>
                    </a:srgbClr>
                  </a:solidFill>
                </a14:hiddenFill>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91440" rIns="91440" bIns="9144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3366"/>
                  </a:solidFill>
                  <a:effectLst/>
                  <a:latin typeface="Cambria" panose="02040503050406030204" pitchFamily="18" charset="0"/>
                </a:rPr>
                <a:t>MEDICAL</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a:ln>
                  <a:noFill/>
                </a:ln>
                <a:solidFill>
                  <a:srgbClr val="000000"/>
                </a:solidFill>
                <a:effectLst/>
                <a:latin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mbria" panose="02040503050406030204" pitchFamily="18" charset="0"/>
                  <a:ea typeface="Cambria" panose="02040503050406030204" pitchFamily="18" charset="0"/>
                </a:rPr>
                <a:t>Med Unit Duty Officer: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noProof="1">
                  <a:ln>
                    <a:noFill/>
                  </a:ln>
                  <a:solidFill>
                    <a:srgbClr val="000000"/>
                  </a:solidFill>
                  <a:effectLst/>
                  <a:latin typeface="Cambria" panose="02040503050406030204" pitchFamily="18" charset="0"/>
                  <a:ea typeface="Cambria" panose="02040503050406030204" pitchFamily="18" charset="0"/>
                </a:rPr>
                <a:t>0722-513</a:t>
              </a:r>
              <a:r>
                <a:rPr kumimoji="0" lang="en-US" altLang="en-US" sz="1000" b="0" i="0" u="none" strike="noStrike" cap="none" normalizeH="0" baseline="0">
                  <a:ln>
                    <a:noFill/>
                  </a:ln>
                  <a:solidFill>
                    <a:srgbClr val="000000"/>
                  </a:solidFill>
                  <a:effectLst/>
                  <a:latin typeface="Cambria" panose="02040503050406030204" pitchFamily="18" charset="0"/>
                  <a:ea typeface="Cambria" panose="02040503050406030204" pitchFamily="18" charset="0"/>
                </a:rPr>
                <a:t>-</a:t>
              </a:r>
              <a:r>
                <a:rPr kumimoji="0" lang="en-US" altLang="en-US" sz="1000" b="0" i="0" u="none" strike="noStrike" cap="none" normalizeH="0" baseline="0" noProof="1">
                  <a:ln>
                    <a:noFill/>
                  </a:ln>
                  <a:solidFill>
                    <a:srgbClr val="000000"/>
                  </a:solidFill>
                  <a:effectLst/>
                  <a:latin typeface="Cambria" panose="02040503050406030204" pitchFamily="18" charset="0"/>
                  <a:ea typeface="Cambria" panose="02040503050406030204" pitchFamily="18" charset="0"/>
                </a:rPr>
                <a:t>323</a:t>
              </a:r>
              <a:r>
                <a:rPr kumimoji="0" lang="en-US" altLang="en-US" sz="1000" b="0" i="0" u="none" strike="noStrike" cap="none" normalizeH="0" baseline="0">
                  <a:ln>
                    <a:noFill/>
                  </a:ln>
                  <a:solidFill>
                    <a:srgbClr val="000000"/>
                  </a:solidFill>
                  <a:effectLst/>
                  <a:latin typeface="Cambria" panose="02040503050406030204" pitchFamily="18" charset="0"/>
                  <a:ea typeface="Cambria" panose="020405030504060302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1" i="0" u="none" strike="noStrike" cap="none" normalizeH="0" baseline="0">
                <a:ln>
                  <a:noFill/>
                </a:ln>
                <a:solidFill>
                  <a:srgbClr val="000000"/>
                </a:solidFill>
                <a:effectLst/>
                <a:latin typeface="Cambria" panose="02040503050406030204" pitchFamily="18" charset="0"/>
                <a:ea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Cambria" panose="02040503050406030204" pitchFamily="18" charset="0"/>
                  <a:ea typeface="Cambria" panose="02040503050406030204" pitchFamily="18" charset="0"/>
                </a:rPr>
                <a:t>Reception: 020-363-6633 </a:t>
              </a:r>
              <a:br>
                <a:rPr kumimoji="0" lang="en-US" altLang="en-US" sz="1000" b="0" i="0" u="none" strike="noStrike" cap="none" normalizeH="0" baseline="0">
                  <a:ln>
                    <a:noFill/>
                  </a:ln>
                  <a:solidFill>
                    <a:srgbClr val="000000"/>
                  </a:solidFill>
                  <a:effectLst/>
                  <a:latin typeface="Cambria" panose="02040503050406030204" pitchFamily="18" charset="0"/>
                  <a:ea typeface="Cambria" panose="02040503050406030204" pitchFamily="18" charset="0"/>
                </a:rPr>
              </a:br>
              <a:r>
                <a:rPr kumimoji="0" lang="en-US" altLang="en-US" sz="1000" b="0" i="0" u="none" strike="noStrike" cap="none" normalizeH="0" baseline="0">
                  <a:ln>
                    <a:noFill/>
                  </a:ln>
                  <a:solidFill>
                    <a:srgbClr val="000000"/>
                  </a:solidFill>
                  <a:effectLst/>
                  <a:latin typeface="Cambria" panose="02040503050406030204" pitchFamily="18" charset="0"/>
                  <a:ea typeface="Cambria" panose="02040503050406030204" pitchFamily="18" charset="0"/>
                </a:rPr>
                <a:t>7:15 am - 4:30 pm </a:t>
              </a:r>
              <a:br>
                <a:rPr kumimoji="0" lang="en-US" altLang="en-US" sz="1000" b="0" i="0" u="none" strike="noStrike" cap="none" normalizeH="0" baseline="0">
                  <a:ln>
                    <a:noFill/>
                  </a:ln>
                  <a:solidFill>
                    <a:srgbClr val="000000"/>
                  </a:solidFill>
                  <a:effectLst/>
                  <a:latin typeface="Cambria" panose="02040503050406030204" pitchFamily="18" charset="0"/>
                  <a:ea typeface="Cambria" panose="02040503050406030204" pitchFamily="18" charset="0"/>
                </a:rPr>
              </a:br>
              <a:r>
                <a:rPr kumimoji="0" lang="en-US" altLang="en-US" sz="1000" b="0" i="0" u="none" strike="noStrike" cap="none" normalizeH="0" baseline="0">
                  <a:ln>
                    <a:noFill/>
                  </a:ln>
                  <a:solidFill>
                    <a:srgbClr val="000000"/>
                  </a:solidFill>
                  <a:effectLst/>
                  <a:latin typeface="Cambria" panose="02040503050406030204" pitchFamily="18" charset="0"/>
                  <a:ea typeface="Cambria" panose="02040503050406030204" pitchFamily="18" charset="0"/>
                </a:rPr>
                <a:t>Email: </a:t>
              </a:r>
              <a:r>
                <a:rPr kumimoji="0" lang="en-US" altLang="en-US" sz="1000" b="0" i="0" u="none" strike="noStrike" cap="none" normalizeH="0" baseline="0">
                  <a:ln>
                    <a:noFill/>
                  </a:ln>
                  <a:solidFill>
                    <a:srgbClr val="000000"/>
                  </a:solidFill>
                  <a:effectLst/>
                  <a:latin typeface="Cambria" panose="02040503050406030204" pitchFamily="18" charset="0"/>
                  <a:ea typeface="Cambria" panose="02040503050406030204" pitchFamily="18" charset="0"/>
                  <a:hlinkClick r:id="rId3"/>
                </a:rPr>
                <a:t>NairobiHealthUnit@state.gov</a:t>
              </a:r>
              <a:endParaRPr kumimoji="0" lang="en-US" altLang="en-US" sz="1000" b="0" i="0" u="none" strike="noStrike" cap="none" normalizeH="0" baseline="0">
                <a:ln>
                  <a:noFill/>
                </a:ln>
                <a:solidFill>
                  <a:srgbClr val="000000"/>
                </a:solidFill>
                <a:effectLst/>
                <a:latin typeface="Cambria" panose="02040503050406030204" pitchFamily="18" charset="0"/>
                <a:ea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000">
                  <a:solidFill>
                    <a:srgbClr val="000000"/>
                  </a:solidFill>
                  <a:latin typeface="Cambria" panose="02040503050406030204" pitchFamily="18" charset="0"/>
                  <a:ea typeface="Cambria" panose="02040503050406030204" pitchFamily="18" charset="0"/>
                </a:rPr>
                <a:t>Walk –in Hours: M-F, 7:30 – 9:00 am</a:t>
              </a:r>
              <a:endParaRPr kumimoji="0" lang="en-US" altLang="en-US" sz="1000" b="0" i="0" u="none" strike="noStrike" cap="none" normalizeH="0" baseline="0">
                <a:ln>
                  <a:noFill/>
                </a:ln>
                <a:solidFill>
                  <a:srgbClr val="000000"/>
                </a:solidFill>
                <a:effectLst/>
                <a:latin typeface="Cambria" panose="02040503050406030204" pitchFamily="18" charset="0"/>
                <a:ea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000" b="1" i="0" u="none" strike="noStrike" cap="none" normalizeH="0" baseline="0">
                  <a:ln>
                    <a:noFill/>
                  </a:ln>
                  <a:solidFill>
                    <a:srgbClr val="000000"/>
                  </a:solidFill>
                  <a:effectLst/>
                  <a:latin typeface="Cambria" panose="02040503050406030204" pitchFamily="18" charset="0"/>
                  <a:ea typeface="Cambria" panose="02040503050406030204" pitchFamily="18" charset="0"/>
                </a:rPr>
              </a:br>
              <a:r>
                <a:rPr kumimoji="0" lang="en-US" altLang="en-US" sz="1000" b="1" i="0" u="none" strike="noStrike" cap="none" normalizeH="0" baseline="0">
                  <a:ln>
                    <a:noFill/>
                  </a:ln>
                  <a:solidFill>
                    <a:srgbClr val="000000"/>
                  </a:solidFill>
                  <a:effectLst/>
                  <a:latin typeface="Cambria" panose="02040503050406030204" pitchFamily="18" charset="0"/>
                  <a:ea typeface="Cambria" panose="02040503050406030204" pitchFamily="18" charset="0"/>
                </a:rPr>
                <a:t>Mission Kenya AA </a:t>
              </a:r>
              <a:endParaRPr kumimoji="0" lang="en-US" altLang="en-US" sz="1000" b="0" i="0" u="none" strike="noStrike" cap="none" normalizeH="0" baseline="0">
                <a:ln>
                  <a:noFill/>
                </a:ln>
                <a:solidFill>
                  <a:srgbClr val="000000"/>
                </a:solidFill>
                <a:effectLst/>
                <a:latin typeface="Cambria" panose="02040503050406030204" pitchFamily="18" charset="0"/>
                <a:ea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Cambria" panose="02040503050406030204" pitchFamily="18" charset="0"/>
                  <a:ea typeface="Cambria" panose="02040503050406030204" pitchFamily="18" charset="0"/>
                </a:rPr>
                <a:t>Meetings every Wednesday at 7:30 pm,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Cambria" panose="02040503050406030204" pitchFamily="18" charset="0"/>
                  <a:ea typeface="Cambria" panose="02040503050406030204" pitchFamily="18" charset="0"/>
                </a:rPr>
                <a:t>Rosslyn Ridge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Cambria" panose="02040503050406030204" pitchFamily="18" charset="0"/>
                  <a:ea typeface="Cambria" panose="02040503050406030204" pitchFamily="18" charset="0"/>
                </a:rPr>
                <a:t>Email: missionkenyaa@gmail.com </a:t>
              </a:r>
              <a:endParaRPr kumimoji="0" lang="en-US" altLang="en-US" sz="1000" b="0" i="0" u="none" strike="noStrike" cap="none" normalizeH="0" baseline="0">
                <a:ln>
                  <a:noFill/>
                </a:ln>
                <a:solidFill>
                  <a:schemeClr val="tx1"/>
                </a:solidFill>
                <a:effectLst/>
                <a:latin typeface="Cambria" panose="02040503050406030204" pitchFamily="18" charset="0"/>
                <a:ea typeface="Cambria" panose="02040503050406030204" pitchFamily="18" charset="0"/>
              </a:endParaRPr>
            </a:p>
          </p:txBody>
        </p:sp>
        <p:sp>
          <p:nvSpPr>
            <p:cNvPr id="18" name="Text Box 5">
              <a:extLst>
                <a:ext uri="{FF2B5EF4-FFF2-40B4-BE49-F238E27FC236}">
                  <a16:creationId xmlns:a16="http://schemas.microsoft.com/office/drawing/2014/main" id="{2265756D-1CED-A44A-ABF8-B9434D38FC9D}"/>
                </a:ext>
              </a:extLst>
            </p:cNvPr>
            <p:cNvSpPr txBox="1">
              <a:spLocks noChangeArrowheads="1"/>
            </p:cNvSpPr>
            <p:nvPr/>
          </p:nvSpPr>
          <p:spPr bwMode="auto">
            <a:xfrm>
              <a:off x="109521542" y="107924725"/>
              <a:ext cx="2760193" cy="1982606"/>
            </a:xfrm>
            <a:prstGeom prst="rect">
              <a:avLst/>
            </a:prstGeom>
            <a:noFill/>
            <a:ln w="28575" algn="ctr">
              <a:solidFill>
                <a:srgbClr val="003366"/>
              </a:solidFill>
              <a:miter lim="800000"/>
              <a:headEnd/>
              <a:tailEnd/>
            </a:ln>
            <a:effectLst/>
            <a:extLst>
              <a:ext uri="{909E8E84-426E-40DD-AFC4-6F175D3DCCD1}">
                <a14:hiddenFill xmlns:a14="http://schemas.microsoft.com/office/drawing/2010/main">
                  <a:solidFill>
                    <a:srgbClr val="F7DBD1">
                      <a:alpha val="56000"/>
                    </a:srgbClr>
                  </a:solidFill>
                </a14:hiddenFill>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54864" tIns="54864" rIns="54864" bIns="54864"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3366"/>
                  </a:solidFill>
                  <a:effectLst/>
                  <a:latin typeface="Cambria" panose="02040503050406030204" pitchFamily="18" charset="0"/>
                </a:rPr>
                <a:t>BANKING</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1" i="0" u="none" strike="noStrike" cap="none" normalizeH="0" baseline="0">
                <a:ln>
                  <a:noFill/>
                </a:ln>
                <a:solidFill>
                  <a:srgbClr val="000000"/>
                </a:solidFill>
                <a:effectLst/>
                <a:latin typeface="Cambria" panose="02040503050406030204" pitchFamily="18" charset="0"/>
              </a:endParaRPr>
            </a:p>
            <a:p>
              <a:pPr lvl="0" defTabSz="914400" eaLnBrk="0" fontAlgn="base" hangingPunct="0">
                <a:spcBef>
                  <a:spcPct val="0"/>
                </a:spcBef>
                <a:spcAft>
                  <a:spcPct val="0"/>
                </a:spcAft>
              </a:pPr>
              <a:br>
                <a:rPr lang="en-US" altLang="en-US" sz="900">
                  <a:solidFill>
                    <a:srgbClr val="000000"/>
                  </a:solidFill>
                  <a:latin typeface="Cambria" panose="02040503050406030204" pitchFamily="18" charset="0"/>
                </a:rPr>
              </a:br>
              <a:r>
                <a:rPr lang="en-US" altLang="en-US" sz="900">
                  <a:solidFill>
                    <a:srgbClr val="000000"/>
                  </a:solidFill>
                  <a:latin typeface="Cambria" panose="02040503050406030204" pitchFamily="18" charset="0"/>
                </a:rPr>
                <a:t>Monday-Thursday: 8:30 am-3:30 pm, </a:t>
              </a:r>
              <a:br>
                <a:rPr lang="en-US" altLang="en-US" sz="900">
                  <a:solidFill>
                    <a:srgbClr val="000000"/>
                  </a:solidFill>
                  <a:latin typeface="Cambria" panose="02040503050406030204" pitchFamily="18" charset="0"/>
                </a:rPr>
              </a:br>
              <a:r>
                <a:rPr lang="en-US" altLang="en-US" sz="900">
                  <a:solidFill>
                    <a:srgbClr val="000000"/>
                  </a:solidFill>
                  <a:latin typeface="Cambria" panose="02040503050406030204" pitchFamily="18" charset="0"/>
                </a:rPr>
                <a:t>Friday: 8:00 am- 2:00 pm </a:t>
              </a:r>
              <a:br>
                <a:rPr lang="en-US" altLang="en-US" sz="900">
                  <a:solidFill>
                    <a:srgbClr val="000000"/>
                  </a:solidFill>
                  <a:latin typeface="Cambria" panose="02040503050406030204" pitchFamily="18" charset="0"/>
                </a:rPr>
              </a:br>
              <a:endParaRPr lang="en-US" altLang="en-US" sz="900" i="1">
                <a:solidFill>
                  <a:srgbClr val="000000"/>
                </a:solidFill>
                <a:latin typeface="Cambria" panose="02040503050406030204" pitchFamily="18" charset="0"/>
              </a:endParaRPr>
            </a:p>
            <a:p>
              <a:pPr lvl="0" defTabSz="914400" eaLnBrk="0" fontAlgn="base" hangingPunct="0">
                <a:spcBef>
                  <a:spcPct val="0"/>
                </a:spcBef>
                <a:spcAft>
                  <a:spcPct val="0"/>
                </a:spcAft>
              </a:pPr>
              <a:endParaRPr lang="en-US" altLang="en-US" sz="900" i="1">
                <a:solidFill>
                  <a:srgbClr val="000000"/>
                </a:solidFill>
                <a:latin typeface="Cambria" panose="02040503050406030204" pitchFamily="18" charset="0"/>
              </a:endParaRPr>
            </a:p>
          </p:txBody>
        </p:sp>
        <p:sp>
          <p:nvSpPr>
            <p:cNvPr id="19" name="Text Box 7">
              <a:extLst>
                <a:ext uri="{FF2B5EF4-FFF2-40B4-BE49-F238E27FC236}">
                  <a16:creationId xmlns:a16="http://schemas.microsoft.com/office/drawing/2014/main" id="{BA46A392-2254-BC44-AF99-4970464DAE36}"/>
                </a:ext>
              </a:extLst>
            </p:cNvPr>
            <p:cNvSpPr txBox="1">
              <a:spLocks noChangeArrowheads="1"/>
            </p:cNvSpPr>
            <p:nvPr/>
          </p:nvSpPr>
          <p:spPr bwMode="auto">
            <a:xfrm>
              <a:off x="106765725" y="110676899"/>
              <a:ext cx="2617891" cy="930491"/>
            </a:xfrm>
            <a:prstGeom prst="rect">
              <a:avLst/>
            </a:prstGeom>
            <a:noFill/>
            <a:ln w="28575" algn="ctr">
              <a:solidFill>
                <a:srgbClr val="003366"/>
              </a:solidFill>
              <a:miter lim="800000"/>
              <a:headEnd/>
              <a:tailEnd/>
            </a:ln>
            <a:effectLst/>
            <a:extLst>
              <a:ext uri="{909E8E84-426E-40DD-AFC4-6F175D3DCCD1}">
                <a14:hiddenFill xmlns:a14="http://schemas.microsoft.com/office/drawing/2010/main">
                  <a:solidFill>
                    <a:srgbClr val="C5E5A4">
                      <a:alpha val="75000"/>
                    </a:srgbClr>
                  </a:solidFill>
                </a14:hiddenFill>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91440" rIns="91440" bIns="9144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3366"/>
                  </a:solidFill>
                  <a:effectLst/>
                  <a:latin typeface="Cambria" panose="02040503050406030204" pitchFamily="18" charset="0"/>
                </a:rPr>
                <a:t>MAINTENANCE </a:t>
              </a:r>
              <a:endParaRPr kumimoji="0" lang="en-US" altLang="en-US" sz="1000" b="1" i="0" u="none" strike="noStrike" cap="none" normalizeH="0" baseline="0">
                <a:ln>
                  <a:noFill/>
                </a:ln>
                <a:solidFill>
                  <a:srgbClr val="343232"/>
                </a:solidFill>
                <a:effectLst/>
                <a:latin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mbria" panose="02040503050406030204" pitchFamily="18" charset="0"/>
                </a:rPr>
                <a:t>Maintenance Supervisor </a:t>
              </a:r>
            </a:p>
            <a:p>
              <a:pPr defTabSz="914400" eaLnBrk="0" fontAlgn="base" hangingPunct="0">
                <a:spcBef>
                  <a:spcPct val="0"/>
                </a:spcBef>
                <a:spcAft>
                  <a:spcPct val="0"/>
                </a:spcAft>
              </a:pPr>
              <a:r>
                <a:rPr kumimoji="0" lang="en-US" altLang="en-US" sz="1000" b="1" i="0" u="none" strike="noStrike" cap="none" normalizeH="0" baseline="0">
                  <a:ln>
                    <a:noFill/>
                  </a:ln>
                  <a:solidFill>
                    <a:srgbClr val="000000"/>
                  </a:solidFill>
                  <a:effectLst/>
                  <a:latin typeface="Cambria" panose="02040503050406030204" pitchFamily="18" charset="0"/>
                </a:rPr>
                <a:t>During Office Hours: </a:t>
              </a:r>
              <a:r>
                <a:rPr lang="en-US" sz="900" b="0" i="0">
                  <a:solidFill>
                    <a:srgbClr val="323130"/>
                  </a:solidFill>
                  <a:effectLst/>
                  <a:latin typeface="Cambria" panose="02040503050406030204" pitchFamily="18" charset="0"/>
                  <a:ea typeface="Cambria" panose="02040503050406030204" pitchFamily="18" charset="0"/>
                </a:rPr>
                <a:t>020-363-6443</a:t>
              </a:r>
              <a:endParaRPr kumimoji="0" lang="en-US" altLang="en-US" sz="1000" b="0" i="0" u="none" strike="noStrike" cap="none" normalizeH="0" baseline="0">
                <a:ln>
                  <a:noFill/>
                </a:ln>
                <a:solidFill>
                  <a:srgbClr val="000000"/>
                </a:solidFill>
                <a:effectLst/>
                <a:latin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mbria" panose="02040503050406030204" pitchFamily="18" charset="0"/>
                </a:rPr>
                <a:t>After Hours On Call: </a:t>
              </a:r>
              <a:r>
                <a:rPr kumimoji="0" lang="en-US" altLang="en-US" sz="900" b="0" i="0" u="none" strike="noStrike" cap="none" normalizeH="0" baseline="0">
                  <a:ln>
                    <a:noFill/>
                  </a:ln>
                  <a:solidFill>
                    <a:srgbClr val="000000"/>
                  </a:solidFill>
                  <a:effectLst/>
                  <a:latin typeface="Cambria" panose="02040503050406030204" pitchFamily="18" charset="0"/>
                </a:rPr>
                <a:t>0724-255-603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Text Box 8">
              <a:extLst>
                <a:ext uri="{FF2B5EF4-FFF2-40B4-BE49-F238E27FC236}">
                  <a16:creationId xmlns:a16="http://schemas.microsoft.com/office/drawing/2014/main" id="{2FE8D803-CA7B-2541-98BE-E5FE74D49AD7}"/>
                </a:ext>
              </a:extLst>
            </p:cNvPr>
            <p:cNvSpPr txBox="1">
              <a:spLocks noChangeArrowheads="1"/>
            </p:cNvSpPr>
            <p:nvPr/>
          </p:nvSpPr>
          <p:spPr bwMode="auto">
            <a:xfrm>
              <a:off x="109521543" y="109994649"/>
              <a:ext cx="4074844" cy="4454303"/>
            </a:xfrm>
            <a:prstGeom prst="rect">
              <a:avLst/>
            </a:prstGeom>
            <a:noFill/>
            <a:ln w="28575" algn="ctr">
              <a:solidFill>
                <a:srgbClr val="003366"/>
              </a:solidFill>
              <a:miter lim="800000"/>
              <a:headEnd/>
              <a:tailEnd/>
            </a:ln>
            <a:effectLst/>
            <a:extLst>
              <a:ext uri="{909E8E84-426E-40DD-AFC4-6F175D3DCCD1}">
                <a14:hiddenFill xmlns:a14="http://schemas.microsoft.com/office/drawing/2010/main">
                  <a:solidFill>
                    <a:srgbClr val="F7DBD1">
                      <a:alpha val="56000"/>
                    </a:srgbClr>
                  </a:solidFill>
                </a14:hiddenFill>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91440" rIns="91440" bIns="9144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3366"/>
                  </a:solidFill>
                  <a:effectLst/>
                  <a:latin typeface="Cambria" panose="02040503050406030204" pitchFamily="18" charset="0"/>
                </a:rPr>
                <a:t>CONSULAR SERVICES</a:t>
              </a:r>
            </a:p>
            <a:p>
              <a:pPr lvl="0" defTabSz="914400" eaLnBrk="0" fontAlgn="base" hangingPunct="0">
                <a:spcBef>
                  <a:spcPct val="0"/>
                </a:spcBef>
                <a:spcAft>
                  <a:spcPct val="0"/>
                </a:spcAft>
              </a:pPr>
              <a:br>
                <a:rPr lang="en-US" sz="900">
                  <a:latin typeface="Cambria" panose="02040503050406030204" pitchFamily="18" charset="0"/>
                </a:rPr>
              </a:br>
              <a:endParaRPr lang="en-US" sz="900">
                <a:latin typeface="Cambria" panose="02040503050406030204" pitchFamily="18" charset="0"/>
              </a:endParaRPr>
            </a:p>
            <a:p>
              <a:pPr defTabSz="914400" eaLnBrk="0" fontAlgn="base" hangingPunct="0">
                <a:spcBef>
                  <a:spcPct val="0"/>
                </a:spcBef>
                <a:spcAft>
                  <a:spcPct val="0"/>
                </a:spcAft>
              </a:pPr>
              <a:r>
                <a:rPr lang="en-US" altLang="en-US" sz="1000" b="1">
                  <a:latin typeface="Cambria" panose="02040503050406030204" pitchFamily="18" charset="0"/>
                </a:rPr>
                <a:t>Consular Section: </a:t>
              </a:r>
              <a:r>
                <a:rPr lang="en-US" altLang="en-US" sz="1000">
                  <a:latin typeface="Cambria" panose="02040503050406030204" pitchFamily="18" charset="0"/>
                </a:rPr>
                <a:t>General Info: 020-363-6011 </a:t>
              </a:r>
              <a:br>
                <a:rPr lang="en-US" altLang="en-US" sz="900">
                  <a:latin typeface="Cambria" panose="02040503050406030204" pitchFamily="18" charset="0"/>
                </a:rPr>
              </a:br>
              <a:r>
                <a:rPr kumimoji="0" lang="en-US" altLang="en-US" sz="900" b="0" i="0" u="none" strike="noStrike" cap="none" normalizeH="0" baseline="0">
                  <a:ln>
                    <a:noFill/>
                  </a:ln>
                  <a:solidFill>
                    <a:srgbClr val="000000"/>
                  </a:solidFill>
                  <a:effectLst/>
                  <a:latin typeface="Cambria" panose="02040503050406030204" pitchFamily="18" charset="0"/>
                </a:rPr>
                <a:t>The office is closed on all American/Kenyan holidays and the last Wednesday of the month.</a:t>
              </a:r>
              <a:endParaRPr lang="en-US" altLang="en-US" sz="900">
                <a:latin typeface="Cambria" panose="02040503050406030204" pitchFamily="18" charset="0"/>
              </a:endParaRPr>
            </a:p>
            <a:p>
              <a:pPr defTabSz="914400" eaLnBrk="0" fontAlgn="base" hangingPunct="0">
                <a:spcBef>
                  <a:spcPct val="0"/>
                </a:spcBef>
                <a:spcAft>
                  <a:spcPct val="0"/>
                </a:spcAft>
              </a:pPr>
              <a:endParaRPr lang="en-US" altLang="en-US" sz="900">
                <a:latin typeface="Cambria" panose="02040503050406030204" pitchFamily="18" charset="0"/>
              </a:endParaRPr>
            </a:p>
            <a:p>
              <a:pPr marL="0" marR="0">
                <a:spcBef>
                  <a:spcPts val="0"/>
                </a:spcBef>
                <a:spcAft>
                  <a:spcPts val="0"/>
                </a:spcAft>
              </a:pPr>
              <a:r>
                <a:rPr lang="en-US" sz="1000" b="1">
                  <a:solidFill>
                    <a:srgbClr val="000000"/>
                  </a:solidFill>
                  <a:effectLst/>
                  <a:latin typeface="Cambria" panose="02040503050406030204" pitchFamily="18" charset="0"/>
                  <a:ea typeface="Cambria" panose="02040503050406030204" pitchFamily="18" charset="0"/>
                </a:rPr>
                <a:t>American Citizen Services (Mission Personnel):</a:t>
              </a:r>
              <a:r>
                <a:rPr lang="en-US" sz="1000">
                  <a:solidFill>
                    <a:srgbClr val="000000"/>
                  </a:solidFill>
                  <a:effectLst/>
                  <a:latin typeface="Cambria" panose="02040503050406030204" pitchFamily="18" charset="0"/>
                  <a:ea typeface="Cambria" panose="02040503050406030204" pitchFamily="18" charset="0"/>
                </a:rPr>
                <a:t> </a:t>
              </a:r>
              <a:r>
                <a:rPr lang="en-US" sz="900">
                  <a:solidFill>
                    <a:srgbClr val="000000"/>
                  </a:solidFill>
                  <a:effectLst/>
                  <a:latin typeface="Cambria" panose="02040503050406030204" pitchFamily="18" charset="0"/>
                  <a:ea typeface="Cambria" panose="02040503050406030204" pitchFamily="18" charset="0"/>
                </a:rPr>
                <a:t>The consular section can process U.S. passport (both official and personal) applications, Consular Reports of Birth Abroad, and provide notarial services for Mission employees and their families.  To schedule an appointment for any of these services please email </a:t>
              </a:r>
              <a:r>
                <a:rPr lang="en-US" sz="900" u="sng">
                  <a:solidFill>
                    <a:srgbClr val="000000"/>
                  </a:solidFill>
                  <a:effectLst/>
                  <a:latin typeface="Cambria" panose="02040503050406030204" pitchFamily="18" charset="0"/>
                  <a:ea typeface="Cambria" panose="02040503050406030204" pitchFamily="18" charset="0"/>
                  <a:hlinkClick r:id="rId4"/>
                </a:rPr>
                <a:t>Kenya_ACS@state.gov</a:t>
              </a:r>
              <a:r>
                <a:rPr lang="en-US" sz="900">
                  <a:solidFill>
                    <a:srgbClr val="000000"/>
                  </a:solidFill>
                  <a:effectLst/>
                  <a:latin typeface="Cambria" panose="02040503050406030204" pitchFamily="18" charset="0"/>
                  <a:ea typeface="Cambria" panose="02040503050406030204" pitchFamily="18" charset="0"/>
                </a:rPr>
                <a:t> or call ext. 6451.  For specific American Citizen Services questions, please contact ACS Chief Robyn Luffman at </a:t>
              </a:r>
              <a:r>
                <a:rPr lang="en-US" sz="900" u="sng">
                  <a:solidFill>
                    <a:srgbClr val="000000"/>
                  </a:solidFill>
                  <a:effectLst/>
                  <a:latin typeface="Cambria" panose="02040503050406030204" pitchFamily="18" charset="0"/>
                  <a:ea typeface="Cambria" panose="02040503050406030204" pitchFamily="18" charset="0"/>
                  <a:hlinkClick r:id="rId5"/>
                </a:rPr>
                <a:t>LuffmanRN@state.gov</a:t>
              </a:r>
              <a:r>
                <a:rPr lang="en-US" sz="900">
                  <a:solidFill>
                    <a:srgbClr val="000000"/>
                  </a:solidFill>
                  <a:effectLst/>
                  <a:latin typeface="Cambria" panose="02040503050406030204" pitchFamily="18" charset="0"/>
                  <a:ea typeface="Cambria" panose="02040503050406030204" pitchFamily="18" charset="0"/>
                </a:rPr>
                <a:t>. </a:t>
              </a:r>
              <a:endParaRPr lang="en-US" sz="900">
                <a:effectLst/>
                <a:latin typeface="Cambria" panose="02040503050406030204" pitchFamily="18" charset="0"/>
                <a:ea typeface="Cambria" panose="02040503050406030204" pitchFamily="18" charset="0"/>
              </a:endParaRPr>
            </a:p>
            <a:p>
              <a:pPr marL="0" marR="0" algn="l">
                <a:spcBef>
                  <a:spcPts val="0"/>
                </a:spcBef>
                <a:spcAft>
                  <a:spcPts val="0"/>
                </a:spcAft>
              </a:pPr>
              <a:br>
                <a:rPr lang="en-US" sz="900" b="1">
                  <a:solidFill>
                    <a:srgbClr val="000000"/>
                  </a:solidFill>
                  <a:effectLst/>
                  <a:latin typeface="Cambria" panose="02040503050406030204" pitchFamily="18" charset="0"/>
                  <a:ea typeface="Cambria" panose="02040503050406030204" pitchFamily="18" charset="0"/>
                </a:rPr>
              </a:br>
              <a:r>
                <a:rPr lang="en-US" sz="1000" b="1">
                  <a:solidFill>
                    <a:srgbClr val="000000"/>
                  </a:solidFill>
                  <a:effectLst/>
                  <a:latin typeface="Cambria" panose="02040503050406030204" pitchFamily="18" charset="0"/>
                  <a:ea typeface="Cambria" panose="02040503050406030204" pitchFamily="18" charset="0"/>
                </a:rPr>
                <a:t>American Citizen Services (General Public): </a:t>
              </a:r>
              <a:endParaRPr lang="en-US" sz="1000">
                <a:effectLst/>
                <a:latin typeface="Cambria" panose="02040503050406030204" pitchFamily="18" charset="0"/>
                <a:ea typeface="Cambria" panose="02040503050406030204" pitchFamily="18" charset="0"/>
              </a:endParaRPr>
            </a:p>
            <a:p>
              <a:r>
                <a:rPr lang="en-US" sz="900" i="1">
                  <a:solidFill>
                    <a:srgbClr val="000000"/>
                  </a:solidFill>
                  <a:effectLst/>
                  <a:latin typeface="Cambria" panose="02040503050406030204" pitchFamily="18" charset="0"/>
                  <a:ea typeface="Cambria" panose="02040503050406030204" pitchFamily="18" charset="0"/>
                </a:rPr>
                <a:t>Please note that while service appointments have resumed, wait times are extensive</a:t>
              </a:r>
              <a:r>
                <a:rPr lang="en-US" sz="900">
                  <a:solidFill>
                    <a:srgbClr val="000000"/>
                  </a:solidFill>
                  <a:effectLst/>
                  <a:latin typeface="Cambria" panose="02040503050406030204" pitchFamily="18" charset="0"/>
                  <a:ea typeface="Cambria" panose="02040503050406030204" pitchFamily="18" charset="0"/>
                </a:rPr>
                <a:t>. Passport and notarial services are available for the general public </a:t>
              </a:r>
              <a:r>
                <a:rPr lang="en-US" sz="900" u="sng">
                  <a:solidFill>
                    <a:srgbClr val="000000"/>
                  </a:solidFill>
                  <a:effectLst/>
                  <a:latin typeface="Cambria" panose="02040503050406030204" pitchFamily="18" charset="0"/>
                  <a:ea typeface="Cambria" panose="02040503050406030204" pitchFamily="18" charset="0"/>
                  <a:hlinkClick r:id="rId6"/>
                </a:rPr>
                <a:t>here</a:t>
              </a:r>
              <a:r>
                <a:rPr lang="en-US" sz="900">
                  <a:solidFill>
                    <a:srgbClr val="000000"/>
                  </a:solidFill>
                  <a:effectLst/>
                  <a:latin typeface="Cambria" panose="02040503050406030204" pitchFamily="18" charset="0"/>
                  <a:ea typeface="Cambria" panose="02040503050406030204" pitchFamily="18" charset="0"/>
                </a:rPr>
                <a:t>. For Consular Report of a Birth Abroad appointments, email the ACS unit at </a:t>
              </a:r>
              <a:r>
                <a:rPr lang="en-US" sz="900" u="sng">
                  <a:solidFill>
                    <a:srgbClr val="000000"/>
                  </a:solidFill>
                  <a:effectLst/>
                  <a:latin typeface="Cambria" panose="02040503050406030204" pitchFamily="18" charset="0"/>
                  <a:ea typeface="Cambria" panose="02040503050406030204" pitchFamily="18" charset="0"/>
                  <a:hlinkClick r:id="rId4"/>
                </a:rPr>
                <a:t>Kenya_ACS@state.gov</a:t>
              </a:r>
              <a:r>
                <a:rPr lang="en-US" sz="900">
                  <a:solidFill>
                    <a:srgbClr val="000000"/>
                  </a:solidFill>
                  <a:effectLst/>
                  <a:latin typeface="Cambria" panose="02040503050406030204" pitchFamily="18" charset="0"/>
                  <a:ea typeface="Cambria" panose="02040503050406030204" pitchFamily="18" charset="0"/>
                </a:rPr>
                <a:t>. For after-hour emergencies, contact 020-363-6170. For other services, email </a:t>
              </a:r>
              <a:r>
                <a:rPr lang="en-US" sz="900" u="sng">
                  <a:solidFill>
                    <a:srgbClr val="000000"/>
                  </a:solidFill>
                  <a:effectLst/>
                  <a:latin typeface="Cambria" panose="02040503050406030204" pitchFamily="18" charset="0"/>
                  <a:ea typeface="Cambria" panose="02040503050406030204" pitchFamily="18" charset="0"/>
                  <a:hlinkClick r:id="rId4"/>
                </a:rPr>
                <a:t>Kenya_ACS@state.gov</a:t>
              </a:r>
              <a:r>
                <a:rPr lang="en-US" sz="900">
                  <a:solidFill>
                    <a:srgbClr val="000000"/>
                  </a:solidFill>
                  <a:effectLst/>
                  <a:latin typeface="Cambria" panose="02040503050406030204" pitchFamily="18" charset="0"/>
                  <a:ea typeface="Cambria" panose="02040503050406030204" pitchFamily="18" charset="0"/>
                </a:rPr>
                <a:t>.</a:t>
              </a:r>
              <a:endParaRPr lang="en-US" altLang="en-US" sz="900">
                <a:solidFill>
                  <a:srgbClr val="000000"/>
                </a:solidFill>
                <a:latin typeface="Cambria" panose="02040503050406030204" pitchFamily="18" charset="0"/>
                <a:ea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1" u="none" strike="noStrike" cap="none" normalizeH="0" baseline="0">
                  <a:ln>
                    <a:noFill/>
                  </a:ln>
                  <a:solidFill>
                    <a:srgbClr val="000000"/>
                  </a:solidFill>
                  <a:effectLst/>
                  <a:latin typeface="Cambria" panose="02040503050406030204" pitchFamily="18" charset="0"/>
                </a:rPr>
                <a:t>Non-Immigrant Visa: </a:t>
              </a:r>
              <a:r>
                <a:rPr kumimoji="0" lang="en-US" altLang="en-US" sz="900" b="0" i="0" u="none" strike="noStrike" cap="none" normalizeH="0" baseline="0">
                  <a:ln>
                    <a:noFill/>
                  </a:ln>
                  <a:solidFill>
                    <a:srgbClr val="000000"/>
                  </a:solidFill>
                  <a:effectLst/>
                  <a:latin typeface="Cambria" panose="02040503050406030204" pitchFamily="18" charset="0"/>
                </a:rPr>
                <a:t>https://ke.usembassy.gov/visas/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1" u="none" strike="noStrike" cap="none" normalizeH="0" baseline="0">
                  <a:ln>
                    <a:noFill/>
                  </a:ln>
                  <a:solidFill>
                    <a:srgbClr val="000000"/>
                  </a:solidFill>
                  <a:effectLst/>
                  <a:latin typeface="Cambria" panose="02040503050406030204" pitchFamily="18" charset="0"/>
                </a:rPr>
                <a:t>Immigrant/Diversity Visa: </a:t>
              </a:r>
              <a:r>
                <a:rPr kumimoji="0" lang="en-US" altLang="en-US" sz="900" b="0" i="0" u="none" strike="noStrike" cap="none" normalizeH="0" baseline="0">
                  <a:ln>
                    <a:noFill/>
                  </a:ln>
                  <a:solidFill>
                    <a:srgbClr val="000000"/>
                  </a:solidFill>
                  <a:effectLst/>
                  <a:latin typeface="Cambria" panose="02040503050406030204" pitchFamily="18" charset="0"/>
                </a:rPr>
                <a:t>https://ke.usembassy.gov/visas/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a:ln>
                  <a:noFill/>
                </a:ln>
                <a:solidFill>
                  <a:srgbClr val="000000"/>
                </a:solidFill>
                <a:effectLst/>
                <a:latin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mbria" panose="02040503050406030204" pitchFamily="18" charset="0"/>
                </a:rPr>
                <a:t>DHS Citizenship &amp; Immigration Services (CIS): </a:t>
              </a:r>
              <a:endParaRPr kumimoji="0" lang="en-US" altLang="en-US" sz="1000" b="0" i="0" u="none" strike="noStrike" cap="none" normalizeH="0" baseline="0">
                <a:ln>
                  <a:noFill/>
                </a:ln>
                <a:solidFill>
                  <a:srgbClr val="000000"/>
                </a:solidFill>
                <a:effectLst/>
                <a:latin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Cambria" panose="02040503050406030204" pitchFamily="18" charset="0"/>
                </a:rPr>
                <a:t>363-6111; Fax: 363-6103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Cambria" panose="02040503050406030204" pitchFamily="18" charset="0"/>
                </a:rPr>
                <a:t>Mission Personnel</a:t>
              </a:r>
              <a:br>
                <a:rPr kumimoji="0" lang="en-US" altLang="en-US" sz="900" b="0" i="0" u="none" strike="noStrike" cap="none" normalizeH="0" baseline="0">
                  <a:ln>
                    <a:noFill/>
                  </a:ln>
                  <a:solidFill>
                    <a:srgbClr val="000000"/>
                  </a:solidFill>
                  <a:effectLst/>
                  <a:latin typeface="Cambria" panose="02040503050406030204" pitchFamily="18" charset="0"/>
                </a:rPr>
              </a:br>
              <a:r>
                <a:rPr kumimoji="0" lang="en-US" altLang="en-US" sz="900" b="0" i="0" u="none" strike="noStrike" cap="none" normalizeH="0" baseline="0">
                  <a:ln>
                    <a:noFill/>
                  </a:ln>
                  <a:solidFill>
                    <a:srgbClr val="000000"/>
                  </a:solidFill>
                  <a:effectLst/>
                  <a:latin typeface="Cambria" panose="02040503050406030204" pitchFamily="18" charset="0"/>
                </a:rPr>
                <a:t>Email </a:t>
              </a:r>
              <a:r>
                <a:rPr kumimoji="0" lang="en-US" altLang="en-US" sz="900" b="0" i="0" u="none" strike="noStrike" cap="none" normalizeH="0" baseline="0">
                  <a:ln>
                    <a:noFill/>
                  </a:ln>
                  <a:solidFill>
                    <a:srgbClr val="000000"/>
                  </a:solidFill>
                  <a:effectLst/>
                  <a:latin typeface="Cambria" panose="02040503050406030204" pitchFamily="18" charset="0"/>
                  <a:hlinkClick r:id="rId7"/>
                </a:rPr>
                <a:t>uscis.nbo.public@uscis.dhs.gov</a:t>
              </a:r>
              <a:r>
                <a:rPr kumimoji="0" lang="en-US" altLang="en-US" sz="900" b="0" i="0" u="none" strike="noStrike" cap="none" normalizeH="0" baseline="0">
                  <a:ln>
                    <a:noFill/>
                  </a:ln>
                  <a:solidFill>
                    <a:srgbClr val="000000"/>
                  </a:solidFill>
                  <a:effectLst/>
                  <a:latin typeface="Cambria" panose="02040503050406030204" pitchFamily="18" charset="0"/>
                </a:rPr>
                <a:t> for an appointment. </a:t>
              </a:r>
              <a:br>
                <a:rPr kumimoji="0" lang="en-US" altLang="en-US" sz="900" b="0" i="0" u="none" strike="noStrike" cap="none" normalizeH="0" baseline="0">
                  <a:ln>
                    <a:noFill/>
                  </a:ln>
                  <a:solidFill>
                    <a:srgbClr val="000000"/>
                  </a:solidFill>
                  <a:effectLst/>
                  <a:latin typeface="Cambria" panose="02040503050406030204" pitchFamily="18" charset="0"/>
                </a:rPr>
              </a:br>
              <a:r>
                <a:rPr kumimoji="0" lang="en-US" altLang="en-US" sz="900" b="1" i="0" u="none" strike="noStrike" cap="none" normalizeH="0" baseline="0">
                  <a:ln>
                    <a:noFill/>
                  </a:ln>
                  <a:solidFill>
                    <a:srgbClr val="000000"/>
                  </a:solidFill>
                  <a:effectLst/>
                  <a:latin typeface="Cambria" panose="02040503050406030204" pitchFamily="18" charset="0"/>
                </a:rPr>
                <a:t>General Public</a:t>
              </a:r>
              <a:br>
                <a:rPr kumimoji="0" lang="en-US" altLang="en-US" sz="900" b="0" i="0" u="none" strike="noStrike" cap="none" normalizeH="0" baseline="0">
                  <a:ln>
                    <a:noFill/>
                  </a:ln>
                  <a:solidFill>
                    <a:srgbClr val="000000"/>
                  </a:solidFill>
                  <a:effectLst/>
                  <a:latin typeface="Cambria" panose="02040503050406030204" pitchFamily="18" charset="0"/>
                </a:rPr>
              </a:br>
              <a:r>
                <a:rPr kumimoji="0" lang="en-US" altLang="en-US" sz="900" b="0" i="0" u="none" strike="noStrike" cap="none" normalizeH="0" baseline="0">
                  <a:ln>
                    <a:noFill/>
                  </a:ln>
                  <a:solidFill>
                    <a:srgbClr val="000000"/>
                  </a:solidFill>
                  <a:effectLst/>
                  <a:latin typeface="Cambria" panose="02040503050406030204" pitchFamily="18" charset="0"/>
                </a:rPr>
                <a:t>Tues &amp; Thurs: 1:30-3:30 pm; Wed: CLOSED; Fri: 9-11 am</a:t>
              </a:r>
              <a:endParaRPr kumimoji="0" lang="en-US" altLang="en-US" sz="900" b="0" i="0" u="none" strike="noStrike" cap="none" normalizeH="0" baseline="0">
                <a:ln>
                  <a:noFill/>
                </a:ln>
                <a:solidFill>
                  <a:schemeClr val="tx1"/>
                </a:solidFill>
                <a:effectLst/>
                <a:latin typeface="Arial" panose="020B0604020202020204" pitchFamily="34" charset="0"/>
              </a:endParaRPr>
            </a:p>
          </p:txBody>
        </p:sp>
        <p:sp>
          <p:nvSpPr>
            <p:cNvPr id="21" name="Text Box 9">
              <a:extLst>
                <a:ext uri="{FF2B5EF4-FFF2-40B4-BE49-F238E27FC236}">
                  <a16:creationId xmlns:a16="http://schemas.microsoft.com/office/drawing/2014/main" id="{1CC5FAB6-DFC0-F345-815C-776D956397EF}"/>
                </a:ext>
              </a:extLst>
            </p:cNvPr>
            <p:cNvSpPr txBox="1">
              <a:spLocks noChangeArrowheads="1"/>
            </p:cNvSpPr>
            <p:nvPr/>
          </p:nvSpPr>
          <p:spPr bwMode="auto">
            <a:xfrm>
              <a:off x="112349455" y="107918104"/>
              <a:ext cx="1246932" cy="1989228"/>
            </a:xfrm>
            <a:prstGeom prst="rect">
              <a:avLst/>
            </a:prstGeom>
            <a:noFill/>
            <a:ln w="28575" algn="ctr">
              <a:solidFill>
                <a:srgbClr val="003366"/>
              </a:solidFill>
              <a:miter lim="800000"/>
              <a:headEnd/>
              <a:tailEnd/>
            </a:ln>
            <a:effectLst/>
            <a:extLst>
              <a:ext uri="{909E8E84-426E-40DD-AFC4-6F175D3DCCD1}">
                <a14:hiddenFill xmlns:a14="http://schemas.microsoft.com/office/drawing/2010/main">
                  <a:solidFill>
                    <a:srgbClr val="F7DBD1">
                      <a:alpha val="56000"/>
                    </a:srgbClr>
                  </a:solidFill>
                </a14:hiddenFill>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54864" tIns="54864" rIns="54864" bIns="54864"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3366"/>
                  </a:solidFill>
                  <a:effectLst/>
                  <a:latin typeface="Cambria" panose="02040503050406030204" pitchFamily="18" charset="0"/>
                </a:rPr>
                <a:t>TRAVEL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a:ln>
                  <a:noFill/>
                </a:ln>
                <a:solidFill>
                  <a:srgbClr val="343232"/>
                </a:solidFill>
                <a:effectLst/>
                <a:latin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a:ln>
                  <a:noFill/>
                </a:ln>
                <a:solidFill>
                  <a:srgbClr val="343232"/>
                </a:solidFill>
                <a:effectLst/>
                <a:latin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mbria" panose="02040503050406030204" pitchFamily="18" charset="0"/>
                </a:rPr>
                <a:t>Express Travel Office: </a:t>
              </a:r>
              <a:br>
                <a:rPr kumimoji="0" lang="en-US" altLang="en-US" sz="1000" b="0" i="0" u="none" strike="noStrike" cap="none" normalizeH="0" baseline="0">
                  <a:ln>
                    <a:noFill/>
                  </a:ln>
                  <a:solidFill>
                    <a:srgbClr val="000000"/>
                  </a:solidFill>
                  <a:effectLst/>
                  <a:latin typeface="Cambria" panose="02040503050406030204" pitchFamily="18" charset="0"/>
                </a:rPr>
              </a:br>
              <a:r>
                <a:rPr kumimoji="0" lang="en-US" altLang="en-US" sz="900" b="0" i="0" u="none" strike="noStrike" cap="none" normalizeH="0" baseline="0">
                  <a:ln>
                    <a:noFill/>
                  </a:ln>
                  <a:solidFill>
                    <a:srgbClr val="000000"/>
                  </a:solidFill>
                  <a:effectLst/>
                  <a:latin typeface="Cambria" panose="02040503050406030204" pitchFamily="18" charset="0"/>
                </a:rPr>
                <a:t>020-363-6229 or 020-363-2415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Cambria" panose="02040503050406030204" pitchFamily="18" charset="0"/>
                </a:rPr>
                <a:t>Emergency Hotlines - after office hours &amp; Airport </a:t>
              </a:r>
              <a:br>
                <a:rPr kumimoji="0" lang="en-US" altLang="en-US" sz="900" b="0" i="0" u="none" strike="noStrike" cap="none" normalizeH="0" baseline="0">
                  <a:ln>
                    <a:noFill/>
                  </a:ln>
                  <a:solidFill>
                    <a:srgbClr val="000000"/>
                  </a:solidFill>
                  <a:effectLst/>
                  <a:latin typeface="Cambria" panose="02040503050406030204" pitchFamily="18" charset="0"/>
                </a:rPr>
              </a:br>
              <a:r>
                <a:rPr kumimoji="0" lang="en-US" altLang="en-US" sz="900" b="0" i="0" u="none" strike="noStrike" cap="none" normalizeH="0" baseline="0">
                  <a:ln>
                    <a:noFill/>
                  </a:ln>
                  <a:solidFill>
                    <a:srgbClr val="000000"/>
                  </a:solidFill>
                  <a:effectLst/>
                  <a:latin typeface="Cambria" panose="02040503050406030204" pitchFamily="18" charset="0"/>
                </a:rPr>
                <a:t>Office: (open 24 hours): +254 709 195 400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22" name="Picture 10" descr="Mail Clipart">
              <a:extLst>
                <a:ext uri="{FF2B5EF4-FFF2-40B4-BE49-F238E27FC236}">
                  <a16:creationId xmlns:a16="http://schemas.microsoft.com/office/drawing/2014/main" id="{776344EC-C174-A24D-B389-ABE44B32950B}"/>
                </a:ext>
              </a:extLst>
            </p:cNvPr>
            <p:cNvPicPr>
              <a:picLocks noChangeAspect="1" noChangeArrowheads="1"/>
            </p:cNvPicPr>
            <p:nvPr/>
          </p:nvPicPr>
          <p:blipFill>
            <a:blip r:embed="rId8" cstate="screen">
              <a:grayscl/>
              <a:extLst>
                <a:ext uri="{28A0092B-C50C-407E-A947-70E740481C1C}">
                  <a14:useLocalDpi xmlns:a14="http://schemas.microsoft.com/office/drawing/2010/main"/>
                </a:ext>
              </a:extLst>
            </a:blip>
            <a:srcRect/>
            <a:stretch>
              <a:fillRect/>
            </a:stretch>
          </p:blipFill>
          <p:spPr bwMode="auto">
            <a:xfrm>
              <a:off x="108865879" y="111793357"/>
              <a:ext cx="441179" cy="296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23" name="Picture 11" descr="Medical Icons">
              <a:extLst>
                <a:ext uri="{FF2B5EF4-FFF2-40B4-BE49-F238E27FC236}">
                  <a16:creationId xmlns:a16="http://schemas.microsoft.com/office/drawing/2014/main" id="{D7767CF5-EB35-AA41-ACB9-D7FF0CF01EE2}"/>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08861857" y="108436668"/>
              <a:ext cx="454041" cy="375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24" name="Picture 12" descr="Image result for emergency icon free clipart">
              <a:extLst>
                <a:ext uri="{FF2B5EF4-FFF2-40B4-BE49-F238E27FC236}">
                  <a16:creationId xmlns:a16="http://schemas.microsoft.com/office/drawing/2014/main" id="{F2E8BB6C-095D-1543-87AC-1959C902A21D}"/>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08964249" y="106235502"/>
              <a:ext cx="342809" cy="443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26" name="Picture 14" descr="Image result for airplane icon free clipart">
              <a:extLst>
                <a:ext uri="{FF2B5EF4-FFF2-40B4-BE49-F238E27FC236}">
                  <a16:creationId xmlns:a16="http://schemas.microsoft.com/office/drawing/2014/main" id="{A7FA4BC0-B409-1C41-8151-9613F5F1402E}"/>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13062934" y="108146170"/>
              <a:ext cx="500682" cy="35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27" name="Picture 15" descr="Image result for bank icon free clipart">
              <a:extLst>
                <a:ext uri="{FF2B5EF4-FFF2-40B4-BE49-F238E27FC236}">
                  <a16:creationId xmlns:a16="http://schemas.microsoft.com/office/drawing/2014/main" id="{FB6DE271-4E5D-0D42-81D9-5FB0CCEB9F07}"/>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11327646" y="107966633"/>
              <a:ext cx="502390" cy="440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28" name="Picture 16" descr="Related image">
              <a:extLst>
                <a:ext uri="{FF2B5EF4-FFF2-40B4-BE49-F238E27FC236}">
                  <a16:creationId xmlns:a16="http://schemas.microsoft.com/office/drawing/2014/main" id="{3DC25199-ADFA-9247-B630-9C7C377EC3C2}"/>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08869172" y="110710797"/>
              <a:ext cx="463170" cy="463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29" name="Picture 18" descr="Image result for gas station clipart">
              <a:extLst>
                <a:ext uri="{FF2B5EF4-FFF2-40B4-BE49-F238E27FC236}">
                  <a16:creationId xmlns:a16="http://schemas.microsoft.com/office/drawing/2014/main" id="{2FEAF7D7-D9E7-A440-A634-C2202B3C0EDE}"/>
                </a:ext>
              </a:extLst>
            </p:cNvPr>
            <p:cNvPicPr>
              <a:picLocks noChangeAspect="1" noChangeArrowheads="1"/>
            </p:cNvPicPr>
            <p:nvPr/>
          </p:nvPicPr>
          <p:blipFill>
            <a:blip r:embed="rId14" cstate="screen">
              <a:biLevel thresh="50000"/>
              <a:extLst>
                <a:ext uri="{28A0092B-C50C-407E-A947-70E740481C1C}">
                  <a14:useLocalDpi xmlns:a14="http://schemas.microsoft.com/office/drawing/2010/main"/>
                </a:ext>
              </a:extLst>
            </a:blip>
            <a:srcRect/>
            <a:stretch>
              <a:fillRect/>
            </a:stretch>
          </p:blipFill>
          <p:spPr bwMode="auto">
            <a:xfrm>
              <a:off x="108937748" y="113302792"/>
              <a:ext cx="373187" cy="422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grpSp>
      <p:sp>
        <p:nvSpPr>
          <p:cNvPr id="30" name="TextBox 29">
            <a:extLst>
              <a:ext uri="{FF2B5EF4-FFF2-40B4-BE49-F238E27FC236}">
                <a16:creationId xmlns:a16="http://schemas.microsoft.com/office/drawing/2014/main" id="{08FF67FF-A8ED-A54D-B1A3-0A3B922680C1}"/>
              </a:ext>
            </a:extLst>
          </p:cNvPr>
          <p:cNvSpPr txBox="1"/>
          <p:nvPr/>
        </p:nvSpPr>
        <p:spPr>
          <a:xfrm>
            <a:off x="3226653" y="1003669"/>
            <a:ext cx="4075053" cy="547295"/>
          </a:xfrm>
          <a:prstGeom prst="rect">
            <a:avLst/>
          </a:prstGeom>
          <a:noFill/>
          <a:ln w="38100">
            <a:solidFill>
              <a:srgbClr val="B1DCFF"/>
            </a:solidFill>
          </a:ln>
        </p:spPr>
        <p:txBody>
          <a:bodyPr wrap="square" rtlCol="0" anchor="ctr" anchorCtr="0">
            <a:noAutofit/>
          </a:bodyPr>
          <a:lstStyle/>
          <a:p>
            <a:r>
              <a:rPr lang="en-US" sz="1400">
                <a:latin typeface="Cambria" panose="02040503050406030204" pitchFamily="18" charset="0"/>
                <a:ea typeface="Cambria" panose="02040503050406030204" pitchFamily="18" charset="0"/>
              </a:rPr>
              <a:t>Please note that all service hours are subject to change. </a:t>
            </a:r>
          </a:p>
        </p:txBody>
      </p:sp>
      <p:sp>
        <p:nvSpPr>
          <p:cNvPr id="31" name="TextBox 30">
            <a:extLst>
              <a:ext uri="{FF2B5EF4-FFF2-40B4-BE49-F238E27FC236}">
                <a16:creationId xmlns:a16="http://schemas.microsoft.com/office/drawing/2014/main" id="{E539BBE8-8193-0D4D-8423-DEA3DBB848CF}"/>
              </a:ext>
            </a:extLst>
          </p:cNvPr>
          <p:cNvSpPr txBox="1"/>
          <p:nvPr/>
        </p:nvSpPr>
        <p:spPr>
          <a:xfrm>
            <a:off x="3265983" y="3007389"/>
            <a:ext cx="1635175" cy="188837"/>
          </a:xfrm>
          <a:prstGeom prst="rect">
            <a:avLst/>
          </a:prstGeom>
          <a:solidFill>
            <a:srgbClr val="B1DCFF"/>
          </a:solidFill>
        </p:spPr>
        <p:txBody>
          <a:bodyPr wrap="square" rtlCol="0" anchor="ctr" anchorCtr="0">
            <a:noAutofit/>
          </a:bodyPr>
          <a:lstStyle/>
          <a:p>
            <a:pPr lvl="0" defTabSz="914400" eaLnBrk="0" fontAlgn="base" hangingPunct="0">
              <a:spcBef>
                <a:spcPct val="0"/>
              </a:spcBef>
              <a:spcAft>
                <a:spcPct val="0"/>
              </a:spcAft>
            </a:pPr>
            <a:r>
              <a:rPr lang="en-US" altLang="en-US" sz="1000" b="1">
                <a:solidFill>
                  <a:srgbClr val="000000"/>
                </a:solidFill>
                <a:latin typeface="Cambria" panose="02040503050406030204" pitchFamily="18" charset="0"/>
              </a:rPr>
              <a:t>BANK HOURS:</a:t>
            </a:r>
            <a:endParaRPr lang="en-US" altLang="en-US" sz="1600" b="1">
              <a:solidFill>
                <a:srgbClr val="000000"/>
              </a:solidFill>
              <a:latin typeface="Cambria" panose="02040503050406030204" pitchFamily="18" charset="0"/>
            </a:endParaRPr>
          </a:p>
        </p:txBody>
      </p:sp>
      <p:sp>
        <p:nvSpPr>
          <p:cNvPr id="33" name="TextBox 32">
            <a:extLst>
              <a:ext uri="{FF2B5EF4-FFF2-40B4-BE49-F238E27FC236}">
                <a16:creationId xmlns:a16="http://schemas.microsoft.com/office/drawing/2014/main" id="{DC2CD698-E84B-CD42-A46F-74E32AAD1D69}"/>
              </a:ext>
            </a:extLst>
          </p:cNvPr>
          <p:cNvSpPr txBox="1"/>
          <p:nvPr/>
        </p:nvSpPr>
        <p:spPr>
          <a:xfrm>
            <a:off x="3265983" y="3568830"/>
            <a:ext cx="1810842" cy="188837"/>
          </a:xfrm>
          <a:prstGeom prst="rect">
            <a:avLst/>
          </a:prstGeom>
          <a:solidFill>
            <a:srgbClr val="B1DCFF"/>
          </a:solidFill>
        </p:spPr>
        <p:txBody>
          <a:bodyPr wrap="square" rtlCol="0" anchor="ctr" anchorCtr="0">
            <a:noAutofit/>
          </a:bodyPr>
          <a:lstStyle/>
          <a:p>
            <a:pPr lvl="0" defTabSz="914400" eaLnBrk="0" fontAlgn="base" hangingPunct="0">
              <a:spcBef>
                <a:spcPct val="0"/>
              </a:spcBef>
              <a:spcAft>
                <a:spcPct val="0"/>
              </a:spcAft>
            </a:pPr>
            <a:r>
              <a:rPr lang="en-US" altLang="en-US" sz="1000" b="1">
                <a:solidFill>
                  <a:srgbClr val="000000"/>
                </a:solidFill>
                <a:latin typeface="Cambria" panose="02040503050406030204" pitchFamily="18" charset="0"/>
              </a:rPr>
              <a:t>UPDATED CASHIER HOURS:</a:t>
            </a:r>
            <a:endParaRPr lang="en-US" altLang="en-US" sz="1600" b="1">
              <a:solidFill>
                <a:srgbClr val="000000"/>
              </a:solidFill>
              <a:latin typeface="Cambria" panose="02040503050406030204" pitchFamily="18" charset="0"/>
            </a:endParaRPr>
          </a:p>
        </p:txBody>
      </p:sp>
      <p:sp>
        <p:nvSpPr>
          <p:cNvPr id="34" name="TextBox 33">
            <a:extLst>
              <a:ext uri="{FF2B5EF4-FFF2-40B4-BE49-F238E27FC236}">
                <a16:creationId xmlns:a16="http://schemas.microsoft.com/office/drawing/2014/main" id="{43DD886C-E3D6-7A42-8D45-19EE029CFA16}"/>
              </a:ext>
            </a:extLst>
          </p:cNvPr>
          <p:cNvSpPr txBox="1"/>
          <p:nvPr/>
        </p:nvSpPr>
        <p:spPr>
          <a:xfrm>
            <a:off x="509178" y="6902199"/>
            <a:ext cx="2057755" cy="158602"/>
          </a:xfrm>
          <a:prstGeom prst="rect">
            <a:avLst/>
          </a:prstGeom>
          <a:solidFill>
            <a:srgbClr val="B1DCFF"/>
          </a:solidFill>
        </p:spPr>
        <p:txBody>
          <a:bodyPr wrap="square" rtlCol="0" anchor="ctr" anchorCtr="0">
            <a:noAutofit/>
          </a:bodyPr>
          <a:lstStyle/>
          <a:p>
            <a:pPr lvl="0" defTabSz="914400" eaLnBrk="0" fontAlgn="base" hangingPunct="0">
              <a:spcBef>
                <a:spcPct val="0"/>
              </a:spcBef>
              <a:spcAft>
                <a:spcPct val="0"/>
              </a:spcAft>
            </a:pPr>
            <a:r>
              <a:rPr lang="en-US" altLang="en-US" sz="1000" b="1">
                <a:solidFill>
                  <a:srgbClr val="000000"/>
                </a:solidFill>
                <a:latin typeface="Cambria" panose="02040503050406030204" pitchFamily="18" charset="0"/>
              </a:rPr>
              <a:t>Updated Hours/Services</a:t>
            </a:r>
            <a:endParaRPr lang="en-US" altLang="en-US" sz="900">
              <a:solidFill>
                <a:srgbClr val="000000"/>
              </a:solidFill>
              <a:latin typeface="Cambria" panose="02040503050406030204" pitchFamily="18" charset="0"/>
            </a:endParaRPr>
          </a:p>
        </p:txBody>
      </p:sp>
      <p:sp>
        <p:nvSpPr>
          <p:cNvPr id="36" name="TextBox 35">
            <a:extLst>
              <a:ext uri="{FF2B5EF4-FFF2-40B4-BE49-F238E27FC236}">
                <a16:creationId xmlns:a16="http://schemas.microsoft.com/office/drawing/2014/main" id="{3EE72C3B-DE40-5942-B4C5-0A43AC85E3BA}"/>
              </a:ext>
            </a:extLst>
          </p:cNvPr>
          <p:cNvSpPr txBox="1"/>
          <p:nvPr/>
        </p:nvSpPr>
        <p:spPr>
          <a:xfrm>
            <a:off x="3280424" y="5135554"/>
            <a:ext cx="2329646" cy="188837"/>
          </a:xfrm>
          <a:prstGeom prst="rect">
            <a:avLst/>
          </a:prstGeom>
          <a:solidFill>
            <a:srgbClr val="B1DCFF"/>
          </a:solidFill>
        </p:spPr>
        <p:txBody>
          <a:bodyPr wrap="square" rtlCol="0" anchor="ctr" anchorCtr="0">
            <a:noAutofit/>
          </a:bodyPr>
          <a:lstStyle/>
          <a:p>
            <a:pPr lvl="0" defTabSz="914400" eaLnBrk="0" fontAlgn="base" hangingPunct="0">
              <a:spcBef>
                <a:spcPct val="0"/>
              </a:spcBef>
              <a:spcAft>
                <a:spcPct val="0"/>
              </a:spcAft>
            </a:pPr>
            <a:r>
              <a:rPr lang="en-US" altLang="en-US" sz="1000" b="1">
                <a:solidFill>
                  <a:srgbClr val="000000"/>
                </a:solidFill>
                <a:latin typeface="Cambria" panose="02040503050406030204" pitchFamily="18" charset="0"/>
              </a:rPr>
              <a:t>UPDATE TO CONSULAR SERVICES</a:t>
            </a:r>
            <a:endParaRPr lang="en-US" altLang="en-US" sz="1600" b="1">
              <a:solidFill>
                <a:srgbClr val="000000"/>
              </a:solidFill>
              <a:latin typeface="Cambria" panose="02040503050406030204" pitchFamily="18" charset="0"/>
            </a:endParaRPr>
          </a:p>
        </p:txBody>
      </p:sp>
      <p:pic>
        <p:nvPicPr>
          <p:cNvPr id="33794" name="Picture 2" descr="Free Flag Black And White Clipart, Download Free Clip Art, Free Clip Art on  Clipart Library">
            <a:extLst>
              <a:ext uri="{FF2B5EF4-FFF2-40B4-BE49-F238E27FC236}">
                <a16:creationId xmlns:a16="http://schemas.microsoft.com/office/drawing/2014/main" id="{9BF09280-1B31-654B-8CDF-6FBD6AF350F6}"/>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a:off x="6633203" y="4933061"/>
            <a:ext cx="553338" cy="416213"/>
          </a:xfrm>
          <a:prstGeom prst="rect">
            <a:avLst/>
          </a:prstGeom>
          <a:noFill/>
          <a:extLst>
            <a:ext uri="{909E8E84-426E-40DD-AFC4-6F175D3DCCD1}">
              <a14:hiddenFill xmlns:a14="http://schemas.microsoft.com/office/drawing/2010/main">
                <a:solidFill>
                  <a:srgbClr val="FFFFFF"/>
                </a:solidFill>
              </a14:hiddenFill>
            </a:ext>
          </a:extLst>
        </p:spPr>
      </p:pic>
      <p:sp>
        <p:nvSpPr>
          <p:cNvPr id="35" name="Text Box 5">
            <a:extLst>
              <a:ext uri="{FF2B5EF4-FFF2-40B4-BE49-F238E27FC236}">
                <a16:creationId xmlns:a16="http://schemas.microsoft.com/office/drawing/2014/main" id="{3A262D1D-0C83-DB44-9BE6-87E557BD6A4E}"/>
              </a:ext>
            </a:extLst>
          </p:cNvPr>
          <p:cNvSpPr txBox="1">
            <a:spLocks noChangeArrowheads="1"/>
          </p:cNvSpPr>
          <p:nvPr/>
        </p:nvSpPr>
        <p:spPr bwMode="auto">
          <a:xfrm>
            <a:off x="3217142" y="1623871"/>
            <a:ext cx="4075053" cy="1030664"/>
          </a:xfrm>
          <a:prstGeom prst="rect">
            <a:avLst/>
          </a:prstGeom>
          <a:noFill/>
          <a:ln w="28575" algn="ctr">
            <a:solidFill>
              <a:srgbClr val="003366"/>
            </a:solidFill>
            <a:miter lim="800000"/>
            <a:headEnd/>
            <a:tailEnd/>
          </a:ln>
          <a:effectLst/>
          <a:extLst>
            <a:ext uri="{909E8E84-426E-40DD-AFC4-6F175D3DCCD1}">
              <a14:hiddenFill xmlns:a14="http://schemas.microsoft.com/office/drawing/2010/main">
                <a:solidFill>
                  <a:srgbClr val="F7DBD1">
                    <a:alpha val="56000"/>
                  </a:srgbClr>
                </a:solidFill>
              </a14:hiddenFill>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54864" tIns="54864" rIns="54864" bIns="54864"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3366"/>
                </a:solidFill>
                <a:effectLst/>
                <a:latin typeface="Cambria" panose="02040503050406030204" pitchFamily="18" charset="0"/>
              </a:rPr>
              <a:t>MISSION KENYA OFFICE HOURS</a:t>
            </a:r>
          </a:p>
          <a:p>
            <a:pPr lvl="0" defTabSz="914400" eaLnBrk="0" fontAlgn="base" hangingPunct="0">
              <a:spcBef>
                <a:spcPct val="0"/>
              </a:spcBef>
              <a:spcAft>
                <a:spcPct val="0"/>
              </a:spcAft>
            </a:pPr>
            <a:br>
              <a:rPr kumimoji="0" lang="en-US" altLang="en-US" sz="900" b="0" i="0" u="none" strike="noStrike" cap="none" normalizeH="0" baseline="0">
                <a:ln>
                  <a:noFill/>
                </a:ln>
                <a:solidFill>
                  <a:srgbClr val="000000"/>
                </a:solidFill>
                <a:effectLst/>
                <a:latin typeface="Cambria" panose="02040503050406030204" pitchFamily="18" charset="0"/>
              </a:rPr>
            </a:br>
            <a:r>
              <a:rPr kumimoji="0" lang="en-US" altLang="en-US" sz="900" b="1" i="0" u="none" strike="noStrike" cap="none" normalizeH="0" baseline="0">
                <a:ln>
                  <a:noFill/>
                </a:ln>
                <a:solidFill>
                  <a:srgbClr val="000000"/>
                </a:solidFill>
                <a:effectLst/>
                <a:latin typeface="Cambria" panose="02040503050406030204" pitchFamily="18" charset="0"/>
              </a:rPr>
              <a:t>Official Office Hours: </a:t>
            </a:r>
            <a:r>
              <a:rPr lang="en-US" sz="900">
                <a:solidFill>
                  <a:srgbClr val="201F1E"/>
                </a:solidFill>
                <a:latin typeface="Cambria" panose="02040503050406030204" pitchFamily="18" charset="0"/>
              </a:rPr>
              <a:t>7:15am to 4:30pm Monday through Thursday with 30 minutes for lunch, and from 7:15am to 12:15pm on Friday.  </a:t>
            </a:r>
            <a:endParaRPr lang="en-US" altLang="en-US" sz="900">
              <a:solidFill>
                <a:srgbClr val="201F1E"/>
              </a:solidFill>
              <a:latin typeface="Cambria" panose="02040503050406030204" pitchFamily="18" charset="0"/>
            </a:endParaRPr>
          </a:p>
          <a:p>
            <a:pPr lvl="0" defTabSz="914400" eaLnBrk="0" fontAlgn="base" hangingPunct="0">
              <a:spcBef>
                <a:spcPct val="0"/>
              </a:spcBef>
              <a:spcAft>
                <a:spcPct val="0"/>
              </a:spcAft>
            </a:pPr>
            <a:r>
              <a:rPr lang="en-US" sz="900">
                <a:solidFill>
                  <a:srgbClr val="201F1E"/>
                </a:solidFill>
                <a:latin typeface="Cambria" panose="02040503050406030204" pitchFamily="18" charset="0"/>
              </a:rPr>
              <a:t>Please be aware that office hours are subject to further adjustments at any time to meet Mission requirements.</a:t>
            </a:r>
            <a:endParaRPr lang="en-US" altLang="en-US" sz="900">
              <a:solidFill>
                <a:srgbClr val="000000"/>
              </a:solidFill>
              <a:latin typeface="Cambria" panose="02040503050406030204" pitchFamily="18" charset="0"/>
            </a:endParaRPr>
          </a:p>
        </p:txBody>
      </p:sp>
      <p:sp>
        <p:nvSpPr>
          <p:cNvPr id="37" name="TextBox 36">
            <a:extLst>
              <a:ext uri="{FF2B5EF4-FFF2-40B4-BE49-F238E27FC236}">
                <a16:creationId xmlns:a16="http://schemas.microsoft.com/office/drawing/2014/main" id="{E27A4EEC-8320-4D3C-8A93-E381CD4BB8FB}"/>
              </a:ext>
            </a:extLst>
          </p:cNvPr>
          <p:cNvSpPr txBox="1"/>
          <p:nvPr/>
        </p:nvSpPr>
        <p:spPr>
          <a:xfrm>
            <a:off x="3210374" y="3735315"/>
            <a:ext cx="2760335" cy="1154162"/>
          </a:xfrm>
          <a:prstGeom prst="rect">
            <a:avLst/>
          </a:prstGeom>
          <a:noFill/>
        </p:spPr>
        <p:txBody>
          <a:bodyPr wrap="square" numCol="2" spcCol="91440">
            <a:spAutoFit/>
          </a:bodyPr>
          <a:lstStyle/>
          <a:p>
            <a:pPr lvl="0" defTabSz="914400" eaLnBrk="0" fontAlgn="base" hangingPunct="0">
              <a:spcBef>
                <a:spcPct val="0"/>
              </a:spcBef>
              <a:spcAft>
                <a:spcPct val="0"/>
              </a:spcAft>
            </a:pPr>
            <a:r>
              <a:rPr lang="en-US" altLang="en-US" sz="900" i="1">
                <a:solidFill>
                  <a:srgbClr val="000000"/>
                </a:solidFill>
                <a:latin typeface="Cambria" panose="02040503050406030204" pitchFamily="18" charset="0"/>
              </a:rPr>
              <a:t>Chancery Lobby </a:t>
            </a:r>
            <a:endParaRPr lang="en-US" altLang="en-US" sz="900">
              <a:solidFill>
                <a:srgbClr val="000000"/>
              </a:solidFill>
              <a:latin typeface="Cambria" panose="02040503050406030204" pitchFamily="18" charset="0"/>
            </a:endParaRPr>
          </a:p>
          <a:p>
            <a:pPr lvl="0" defTabSz="914400" eaLnBrk="0" fontAlgn="base" hangingPunct="0">
              <a:spcBef>
                <a:spcPct val="0"/>
              </a:spcBef>
              <a:spcAft>
                <a:spcPct val="0"/>
              </a:spcAft>
            </a:pPr>
            <a:r>
              <a:rPr lang="en-US" altLang="en-US" sz="850" b="1">
                <a:solidFill>
                  <a:srgbClr val="000000"/>
                </a:solidFill>
                <a:latin typeface="Cambria" panose="02040503050406030204" pitchFamily="18" charset="0"/>
              </a:rPr>
              <a:t>Monday-Wednesday</a:t>
            </a:r>
            <a:r>
              <a:rPr lang="en-US" altLang="en-US" sz="850">
                <a:solidFill>
                  <a:srgbClr val="000000"/>
                </a:solidFill>
                <a:latin typeface="Cambria" panose="02040503050406030204" pitchFamily="18" charset="0"/>
              </a:rPr>
              <a:t>: 8:00 am – 11:00 am &amp; 12:00 pm – 2:00 pm; </a:t>
            </a:r>
            <a:r>
              <a:rPr lang="en-US" altLang="en-US" sz="850" b="1">
                <a:solidFill>
                  <a:srgbClr val="000000"/>
                </a:solidFill>
                <a:latin typeface="Cambria" panose="02040503050406030204" pitchFamily="18" charset="0"/>
              </a:rPr>
              <a:t>Thursday</a:t>
            </a:r>
            <a:r>
              <a:rPr lang="en-US" altLang="en-US" sz="850">
                <a:solidFill>
                  <a:srgbClr val="000000"/>
                </a:solidFill>
                <a:latin typeface="Cambria" panose="02040503050406030204" pitchFamily="18" charset="0"/>
              </a:rPr>
              <a:t>: 8:00 am – 1:00 pm; </a:t>
            </a:r>
            <a:r>
              <a:rPr lang="en-US" altLang="en-US" sz="850" b="1">
                <a:solidFill>
                  <a:srgbClr val="000000"/>
                </a:solidFill>
                <a:latin typeface="Cambria" panose="02040503050406030204" pitchFamily="18" charset="0"/>
              </a:rPr>
              <a:t>Friday</a:t>
            </a:r>
            <a:r>
              <a:rPr lang="en-US" altLang="en-US" sz="850">
                <a:solidFill>
                  <a:srgbClr val="000000"/>
                </a:solidFill>
                <a:latin typeface="Cambria" panose="02040503050406030204" pitchFamily="18" charset="0"/>
              </a:rPr>
              <a:t>: 8:00 am – 12:30 pm </a:t>
            </a:r>
            <a:br>
              <a:rPr lang="en-US" altLang="en-US" sz="850">
                <a:solidFill>
                  <a:srgbClr val="000000"/>
                </a:solidFill>
                <a:latin typeface="Cambria" panose="02040503050406030204" pitchFamily="18" charset="0"/>
              </a:rPr>
            </a:br>
            <a:endParaRPr lang="en-US" altLang="en-US" sz="850">
              <a:solidFill>
                <a:srgbClr val="000000"/>
              </a:solidFill>
              <a:latin typeface="Cambria" panose="02040503050406030204" pitchFamily="18" charset="0"/>
            </a:endParaRPr>
          </a:p>
          <a:p>
            <a:pPr lvl="0" defTabSz="914400" eaLnBrk="0" fontAlgn="base" hangingPunct="0">
              <a:spcBef>
                <a:spcPct val="0"/>
              </a:spcBef>
              <a:spcAft>
                <a:spcPct val="0"/>
              </a:spcAft>
            </a:pPr>
            <a:r>
              <a:rPr lang="en-US" altLang="en-US" sz="900" i="1">
                <a:solidFill>
                  <a:srgbClr val="000000"/>
                </a:solidFill>
                <a:latin typeface="Cambria" panose="02040503050406030204" pitchFamily="18" charset="0"/>
              </a:rPr>
              <a:t>USAID Annex Lobby </a:t>
            </a:r>
            <a:endParaRPr lang="en-US" altLang="en-US" sz="900">
              <a:solidFill>
                <a:srgbClr val="000000"/>
              </a:solidFill>
              <a:latin typeface="Cambria" panose="02040503050406030204" pitchFamily="18" charset="0"/>
            </a:endParaRPr>
          </a:p>
          <a:p>
            <a:pPr lvl="0" defTabSz="914400" eaLnBrk="0" fontAlgn="base" hangingPunct="0">
              <a:spcBef>
                <a:spcPct val="0"/>
              </a:spcBef>
              <a:spcAft>
                <a:spcPct val="0"/>
              </a:spcAft>
            </a:pPr>
            <a:r>
              <a:rPr lang="en-US" altLang="en-US" sz="850" b="1">
                <a:solidFill>
                  <a:srgbClr val="000000"/>
                </a:solidFill>
                <a:latin typeface="Cambria" panose="02040503050406030204" pitchFamily="18" charset="0"/>
              </a:rPr>
              <a:t>Monday-Tuesday</a:t>
            </a:r>
            <a:r>
              <a:rPr lang="en-US" altLang="en-US" sz="850">
                <a:solidFill>
                  <a:srgbClr val="000000"/>
                </a:solidFill>
                <a:latin typeface="Cambria" panose="02040503050406030204" pitchFamily="18" charset="0"/>
              </a:rPr>
              <a:t>: 8:30 am – 12:00 pm &amp; 1:00 pm – 2:30 pm; </a:t>
            </a:r>
            <a:r>
              <a:rPr lang="en-US" altLang="en-US" sz="850" b="1">
                <a:solidFill>
                  <a:srgbClr val="000000"/>
                </a:solidFill>
                <a:latin typeface="Cambria" panose="02040503050406030204" pitchFamily="18" charset="0"/>
              </a:rPr>
              <a:t>Wednesday</a:t>
            </a:r>
            <a:r>
              <a:rPr lang="en-US" altLang="en-US" sz="850">
                <a:solidFill>
                  <a:srgbClr val="000000"/>
                </a:solidFill>
                <a:latin typeface="Cambria" panose="02040503050406030204" pitchFamily="18" charset="0"/>
              </a:rPr>
              <a:t>: 8:30 am – 1:00 pm; </a:t>
            </a:r>
            <a:r>
              <a:rPr lang="en-US" altLang="en-US" sz="850" b="1">
                <a:solidFill>
                  <a:srgbClr val="000000"/>
                </a:solidFill>
                <a:latin typeface="Cambria" panose="02040503050406030204" pitchFamily="18" charset="0"/>
              </a:rPr>
              <a:t>Thursday/Friday</a:t>
            </a:r>
            <a:r>
              <a:rPr lang="en-US" altLang="en-US" sz="850">
                <a:solidFill>
                  <a:srgbClr val="000000"/>
                </a:solidFill>
                <a:latin typeface="Cambria" panose="02040503050406030204" pitchFamily="18" charset="0"/>
              </a:rPr>
              <a:t>: 8:00 am – 12:30 pm</a:t>
            </a:r>
          </a:p>
        </p:txBody>
      </p:sp>
    </p:spTree>
    <p:extLst>
      <p:ext uri="{BB962C8B-B14F-4D97-AF65-F5344CB8AC3E}">
        <p14:creationId xmlns:p14="http://schemas.microsoft.com/office/powerpoint/2010/main" val="2146656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2FBF155-5484-480F-83BF-820F09C9B2CB}"/>
              </a:ext>
            </a:extLst>
          </p:cNvPr>
          <p:cNvSpPr/>
          <p:nvPr/>
        </p:nvSpPr>
        <p:spPr>
          <a:xfrm>
            <a:off x="3760402" y="7328366"/>
            <a:ext cx="3474720" cy="169907"/>
          </a:xfrm>
          <a:prstGeom prst="rect">
            <a:avLst/>
          </a:prstGeom>
          <a:solidFill>
            <a:srgbClr val="B1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 descr="Yellow marker drawing line Free Vector">
            <a:extLst>
              <a:ext uri="{FF2B5EF4-FFF2-40B4-BE49-F238E27FC236}">
                <a16:creationId xmlns:a16="http://schemas.microsoft.com/office/drawing/2014/main" id="{349E20A7-7694-4299-9632-EF1428C7187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503103" y="219916"/>
            <a:ext cx="1783522" cy="2661702"/>
          </a:xfrm>
          <a:prstGeom prst="rect">
            <a:avLst/>
          </a:prstGeom>
          <a:solidFill>
            <a:schemeClr val="bg1"/>
          </a:solidFill>
        </p:spPr>
      </p:pic>
      <p:sp>
        <p:nvSpPr>
          <p:cNvPr id="28" name="Rectangle 27">
            <a:extLst>
              <a:ext uri="{FF2B5EF4-FFF2-40B4-BE49-F238E27FC236}">
                <a16:creationId xmlns:a16="http://schemas.microsoft.com/office/drawing/2014/main" id="{D6BBE9A1-D319-4084-9B57-ABA179C62A56}"/>
              </a:ext>
            </a:extLst>
          </p:cNvPr>
          <p:cNvSpPr/>
          <p:nvPr/>
        </p:nvSpPr>
        <p:spPr>
          <a:xfrm>
            <a:off x="545138" y="3640238"/>
            <a:ext cx="3060802" cy="169907"/>
          </a:xfrm>
          <a:prstGeom prst="rect">
            <a:avLst/>
          </a:prstGeom>
          <a:solidFill>
            <a:srgbClr val="B1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FFFF00"/>
              </a:highlight>
            </a:endParaRPr>
          </a:p>
        </p:txBody>
      </p:sp>
      <p:pic>
        <p:nvPicPr>
          <p:cNvPr id="29" name="Picture 28">
            <a:extLst>
              <a:ext uri="{FF2B5EF4-FFF2-40B4-BE49-F238E27FC236}">
                <a16:creationId xmlns:a16="http://schemas.microsoft.com/office/drawing/2014/main" id="{65B283BE-0AF6-40B7-99DA-902C04DF397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8667" y="315363"/>
            <a:ext cx="2101800" cy="2302860"/>
          </a:xfrm>
          <a:prstGeom prst="rect">
            <a:avLst/>
          </a:prstGeom>
        </p:spPr>
      </p:pic>
      <p:sp>
        <p:nvSpPr>
          <p:cNvPr id="30" name="Rectangle 29">
            <a:extLst>
              <a:ext uri="{FF2B5EF4-FFF2-40B4-BE49-F238E27FC236}">
                <a16:creationId xmlns:a16="http://schemas.microsoft.com/office/drawing/2014/main" id="{7183CEE3-031C-4257-BB03-917CD2FB1FAE}"/>
              </a:ext>
            </a:extLst>
          </p:cNvPr>
          <p:cNvSpPr/>
          <p:nvPr/>
        </p:nvSpPr>
        <p:spPr>
          <a:xfrm>
            <a:off x="3766306" y="2579001"/>
            <a:ext cx="3462912" cy="16990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D63E762-833C-42AB-B7F7-37B9A504121A}"/>
              </a:ext>
            </a:extLst>
          </p:cNvPr>
          <p:cNvSpPr/>
          <p:nvPr/>
        </p:nvSpPr>
        <p:spPr>
          <a:xfrm>
            <a:off x="545137" y="2581960"/>
            <a:ext cx="3060803" cy="174969"/>
          </a:xfrm>
          <a:prstGeom prst="rect">
            <a:avLst/>
          </a:prstGeom>
          <a:solidFill>
            <a:srgbClr val="B1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0B3889-7213-4BA5-94FC-D59A405087B3}"/>
              </a:ext>
            </a:extLst>
          </p:cNvPr>
          <p:cNvSpPr/>
          <p:nvPr/>
        </p:nvSpPr>
        <p:spPr>
          <a:xfrm>
            <a:off x="545190" y="5398460"/>
            <a:ext cx="3060750" cy="174969"/>
          </a:xfrm>
          <a:prstGeom prst="rect">
            <a:avLst/>
          </a:prstGeom>
          <a:solidFill>
            <a:srgbClr val="B1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F8FA3F9-05C6-4B31-B670-E8A5B4C49C02}"/>
              </a:ext>
            </a:extLst>
          </p:cNvPr>
          <p:cNvSpPr/>
          <p:nvPr/>
        </p:nvSpPr>
        <p:spPr>
          <a:xfrm>
            <a:off x="547041" y="7653745"/>
            <a:ext cx="3058899" cy="174969"/>
          </a:xfrm>
          <a:prstGeom prst="rect">
            <a:avLst/>
          </a:prstGeom>
          <a:solidFill>
            <a:srgbClr val="B1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06484E7-6685-4287-A7B2-445029FAD241}"/>
              </a:ext>
            </a:extLst>
          </p:cNvPr>
          <p:cNvSpPr/>
          <p:nvPr/>
        </p:nvSpPr>
        <p:spPr>
          <a:xfrm>
            <a:off x="3712602" y="2538039"/>
            <a:ext cx="3553354" cy="6770855"/>
          </a:xfrm>
          <a:prstGeom prst="rect">
            <a:avLst/>
          </a:prstGeom>
          <a:noFill/>
          <a:ln w="12700">
            <a:solidFill>
              <a:srgbClr val="0996D5"/>
            </a:solidFill>
          </a:ln>
        </p:spPr>
        <p:txBody>
          <a:bodyPr wrap="square">
            <a:noAutofit/>
          </a:bodyPr>
          <a:lstStyle/>
          <a:p>
            <a:pPr lvl="0" defTabSz="914400" eaLnBrk="0" fontAlgn="base" hangingPunct="0">
              <a:spcBef>
                <a:spcPct val="0"/>
              </a:spcBef>
              <a:spcAft>
                <a:spcPct val="0"/>
              </a:spcAft>
            </a:pPr>
            <a:r>
              <a:rPr lang="en-US" altLang="en-US" sz="1200">
                <a:solidFill>
                  <a:srgbClr val="003366"/>
                </a:solidFill>
                <a:latin typeface="Berlin Sans FB"/>
              </a:rPr>
              <a:t>Mission External Facilities</a:t>
            </a:r>
            <a:endParaRPr lang="en-US" altLang="en-US" sz="1200">
              <a:solidFill>
                <a:srgbClr val="003366"/>
              </a:solidFill>
              <a:latin typeface="Cambria" panose="02040503050406030204" pitchFamily="18" charset="0"/>
              <a:ea typeface="Cambria" panose="02040503050406030204" pitchFamily="18" charset="0"/>
            </a:endParaRPr>
          </a:p>
          <a:p>
            <a:pPr fontAlgn="base"/>
            <a:r>
              <a:rPr lang="en-US" sz="750">
                <a:latin typeface="Cambria" panose="02040503050406030204" pitchFamily="18" charset="0"/>
              </a:rPr>
              <a:t>With the recent increase in COVID-19 cases in and around Nairobi, we appreciate everyone's cooperation in adhering to the guidelines for use of shared community facilities in order to keep the facilities accessible and safe for all community members. </a:t>
            </a:r>
            <a:r>
              <a:rPr lang="en-US" sz="800">
                <a:latin typeface="Cambria" panose="02040503050406030204" pitchFamily="18" charset="0"/>
              </a:rPr>
              <a:t>  </a:t>
            </a:r>
            <a:r>
              <a:rPr lang="en-US" sz="750" b="1">
                <a:latin typeface="Cambria" panose="02040503050406030204" pitchFamily="18" charset="0"/>
              </a:rPr>
              <a:t>Pools and playgrounds </a:t>
            </a:r>
            <a:r>
              <a:rPr lang="en-US" sz="750">
                <a:latin typeface="Cambria" panose="02040503050406030204" pitchFamily="18" charset="0"/>
              </a:rPr>
              <a:t>will remain open without reservation or capacity constraints from Mon-Sat.  The current reservation system will be in effect on </a:t>
            </a:r>
            <a:r>
              <a:rPr lang="en-US" sz="750" u="sng">
                <a:latin typeface="Cambria" panose="02040503050406030204" pitchFamily="18" charset="0"/>
              </a:rPr>
              <a:t>Sundays only</a:t>
            </a:r>
            <a:r>
              <a:rPr lang="en-US" sz="750">
                <a:latin typeface="Cambria" panose="02040503050406030204" pitchFamily="18" charset="0"/>
              </a:rPr>
              <a:t>. </a:t>
            </a:r>
            <a:r>
              <a:rPr lang="en-US" sz="750" b="1">
                <a:latin typeface="Cambria" panose="02040503050406030204" pitchFamily="18" charset="0"/>
                <a:ea typeface="Cambria" panose="02040503050406030204" pitchFamily="18" charset="0"/>
                <a:cs typeface="Times New Roman" panose="02020603050405020304" pitchFamily="18" charset="0"/>
              </a:rPr>
              <a:t>Tennis courts </a:t>
            </a:r>
            <a:r>
              <a:rPr lang="en-US" sz="750">
                <a:latin typeface="Cambria" panose="02040503050406030204" pitchFamily="18" charset="0"/>
                <a:ea typeface="Cambria" panose="02040503050406030204" pitchFamily="18" charset="0"/>
                <a:cs typeface="Times New Roman" panose="02020603050405020304" pitchFamily="18" charset="0"/>
              </a:rPr>
              <a:t>will still require booking.  The </a:t>
            </a:r>
            <a:r>
              <a:rPr lang="en-US" sz="750" b="1">
                <a:latin typeface="Cambria" panose="02040503050406030204" pitchFamily="18" charset="0"/>
                <a:ea typeface="Cambria" panose="02040503050406030204" pitchFamily="18" charset="0"/>
                <a:cs typeface="Times New Roman" panose="02020603050405020304" pitchFamily="18" charset="0"/>
              </a:rPr>
              <a:t>Rosslyn Ridge field</a:t>
            </a:r>
            <a:r>
              <a:rPr lang="en-US" sz="750">
                <a:latin typeface="Cambria" panose="02040503050406030204" pitchFamily="18" charset="0"/>
                <a:ea typeface="Cambria" panose="02040503050406030204" pitchFamily="18" charset="0"/>
                <a:cs typeface="Times New Roman" panose="02020603050405020304" pitchFamily="18" charset="0"/>
              </a:rPr>
              <a:t> and </a:t>
            </a:r>
            <a:r>
              <a:rPr lang="en-US" sz="750" b="1">
                <a:latin typeface="Cambria" panose="02040503050406030204" pitchFamily="18" charset="0"/>
                <a:ea typeface="Cambria" panose="02040503050406030204" pitchFamily="18" charset="0"/>
                <a:cs typeface="Times New Roman" panose="02020603050405020304" pitchFamily="18" charset="0"/>
              </a:rPr>
              <a:t>basketball court </a:t>
            </a:r>
            <a:r>
              <a:rPr lang="en-US" sz="750">
                <a:latin typeface="Cambria" panose="02040503050406030204" pitchFamily="18" charset="0"/>
                <a:ea typeface="Cambria" panose="02040503050406030204" pitchFamily="18" charset="0"/>
                <a:cs typeface="Times New Roman" panose="02020603050405020304" pitchFamily="18" charset="0"/>
              </a:rPr>
              <a:t>are available for general use on a daily basis without reservation, but if you require the whole field or court for a specific reason, please reach out to CLO to reserve (we’ll add you to that calendar).  </a:t>
            </a:r>
            <a:r>
              <a:rPr lang="en-US" sz="750" b="1">
                <a:latin typeface="Cambria" panose="02040503050406030204" pitchFamily="18" charset="0"/>
                <a:ea typeface="Cambria" panose="02040503050406030204" pitchFamily="18" charset="0"/>
                <a:cs typeface="Times New Roman" panose="02020603050405020304" pitchFamily="18" charset="0"/>
              </a:rPr>
              <a:t>Access facility calendars via Google calendar. </a:t>
            </a:r>
            <a:r>
              <a:rPr lang="en-US" sz="750">
                <a:solidFill>
                  <a:srgbClr val="000000"/>
                </a:solidFill>
                <a:latin typeface="Cambria" panose="02040503050406030204" pitchFamily="18" charset="0"/>
              </a:rPr>
              <a:t>Click this link </a:t>
            </a:r>
            <a:br>
              <a:rPr lang="en-US" sz="750">
                <a:solidFill>
                  <a:srgbClr val="000000"/>
                </a:solidFill>
                <a:latin typeface="Cambria" panose="02040503050406030204" pitchFamily="18" charset="0"/>
              </a:rPr>
            </a:br>
            <a:r>
              <a:rPr lang="en-US" sz="750" b="1">
                <a:solidFill>
                  <a:srgbClr val="000000"/>
                </a:solidFill>
                <a:latin typeface="Cambria" panose="02040503050406030204" pitchFamily="18" charset="0"/>
                <a:hlinkClick r:id="rId4" tooltip="Original URL: https://forms.gle/EopRdz2QdSjbR6Wr7. Click or tap if you trust this link."/>
              </a:rPr>
              <a:t>https://forms.gle/EopRdz2QdSjbR6Wr7</a:t>
            </a:r>
            <a:r>
              <a:rPr lang="en-US" sz="750">
                <a:solidFill>
                  <a:srgbClr val="000000"/>
                </a:solidFill>
                <a:latin typeface="Cambria" panose="02040503050406030204" pitchFamily="18" charset="0"/>
              </a:rPr>
              <a:t> to let CLO know which Google calendars you want to be invited to (there's a calendar for </a:t>
            </a:r>
            <a:r>
              <a:rPr lang="en-US" sz="750" b="1">
                <a:solidFill>
                  <a:srgbClr val="000000"/>
                </a:solidFill>
                <a:latin typeface="Cambria" panose="02040503050406030204" pitchFamily="18" charset="0"/>
              </a:rPr>
              <a:t>EACH FACILITY</a:t>
            </a:r>
            <a:r>
              <a:rPr lang="en-US" sz="750">
                <a:solidFill>
                  <a:srgbClr val="000000"/>
                </a:solidFill>
                <a:latin typeface="Cambria" panose="02040503050406030204" pitchFamily="18" charset="0"/>
              </a:rPr>
              <a:t>).   Be sure to add your reservation to the correct calendar (so it does not default to your personal google calendar).</a:t>
            </a:r>
            <a:br>
              <a:rPr lang="en-US" sz="750">
                <a:solidFill>
                  <a:srgbClr val="000000"/>
                </a:solidFill>
                <a:latin typeface="Cambria" panose="02040503050406030204" pitchFamily="18" charset="0"/>
              </a:rPr>
            </a:br>
            <a:endParaRPr lang="en-US" sz="750">
              <a:solidFill>
                <a:srgbClr val="000000"/>
              </a:solidFill>
              <a:latin typeface="Cambria" panose="02040503050406030204" pitchFamily="18" charset="0"/>
            </a:endParaRPr>
          </a:p>
          <a:p>
            <a:r>
              <a:rPr lang="en-US" sz="750" b="1" u="sng">
                <a:solidFill>
                  <a:srgbClr val="000000"/>
                </a:solidFill>
                <a:latin typeface="Cambria" panose="02040503050406030204" pitchFamily="18" charset="0"/>
              </a:rPr>
              <a:t>General Guidelines: </a:t>
            </a:r>
          </a:p>
          <a:p>
            <a:pPr marL="171450" indent="-171450">
              <a:buFont typeface="Arial" panose="020B0604020202020204" pitchFamily="34" charset="0"/>
              <a:buChar char="•"/>
            </a:pPr>
            <a:r>
              <a:rPr lang="en-US" sz="750" b="1">
                <a:solidFill>
                  <a:srgbClr val="000000"/>
                </a:solidFill>
                <a:latin typeface="Cambria" panose="02040503050406030204" pitchFamily="18" charset="0"/>
              </a:rPr>
              <a:t>Outside guests are not permitted at this time to use any shared facilities.</a:t>
            </a:r>
          </a:p>
          <a:p>
            <a:pPr marL="171450" indent="-171450">
              <a:buFont typeface="Arial" panose="020B0604020202020204" pitchFamily="34" charset="0"/>
              <a:buChar char="•"/>
            </a:pPr>
            <a:r>
              <a:rPr lang="en-US" sz="750">
                <a:solidFill>
                  <a:srgbClr val="000000"/>
                </a:solidFill>
                <a:latin typeface="Cambria" panose="02040503050406030204" pitchFamily="18" charset="0"/>
              </a:rPr>
              <a:t>For those days/facilities requiring advance booking, bookings may be made up to 2 weeks in advance. Reservations outside this window will be deleted.  </a:t>
            </a:r>
          </a:p>
          <a:p>
            <a:pPr marL="171450" indent="-171450">
              <a:buFont typeface="Arial" panose="020B0604020202020204" pitchFamily="34" charset="0"/>
              <a:buChar char="•"/>
            </a:pPr>
            <a:r>
              <a:rPr lang="en-US" sz="750">
                <a:latin typeface="Cambria" panose="02040503050406030204" pitchFamily="18" charset="0"/>
                <a:ea typeface="Cambria" panose="02040503050406030204" pitchFamily="18" charset="0"/>
                <a:cs typeface="Times New Roman" panose="02020603050405020304" pitchFamily="18" charset="0"/>
              </a:rPr>
              <a:t>Unvaccinated community members must wear a mask if physical distancing is not possible when using shared facilities.</a:t>
            </a:r>
          </a:p>
          <a:p>
            <a:pPr marL="171450" indent="-171450">
              <a:buFont typeface="Arial" panose="020B0604020202020204" pitchFamily="34" charset="0"/>
              <a:buChar char="•"/>
            </a:pPr>
            <a:r>
              <a:rPr lang="en-US" sz="750">
                <a:latin typeface="Cambria" panose="02040503050406030204" pitchFamily="18" charset="0"/>
                <a:ea typeface="Cambria" panose="02040503050406030204" pitchFamily="18" charset="0"/>
                <a:cs typeface="Times New Roman" panose="02020603050405020304" pitchFamily="18" charset="0"/>
              </a:rPr>
              <a:t>Do not use the facilities if you are sick or exhibiting COVID-19 symptoms. </a:t>
            </a:r>
          </a:p>
          <a:p>
            <a:endParaRPr lang="en-US" sz="760">
              <a:latin typeface="Cambria" panose="02040503050406030204" pitchFamily="18" charset="0"/>
              <a:ea typeface="Cambria" panose="02040503050406030204" pitchFamily="18" charset="0"/>
              <a:cs typeface="Times New Roman" panose="02020603050405020304" pitchFamily="18" charset="0"/>
            </a:endParaRPr>
          </a:p>
          <a:p>
            <a:pPr marL="171450" indent="-171450">
              <a:buFont typeface="Arial" panose="020B0604020202020204" pitchFamily="34" charset="0"/>
              <a:buChar char="•"/>
            </a:pPr>
            <a:endParaRPr lang="en-US" sz="760">
              <a:latin typeface="Cambria" panose="02040503050406030204" pitchFamily="18" charset="0"/>
              <a:ea typeface="Cambria" panose="02040503050406030204" pitchFamily="18" charset="0"/>
              <a:cs typeface="Times New Roman" panose="02020603050405020304" pitchFamily="18" charset="0"/>
            </a:endParaRPr>
          </a:p>
          <a:p>
            <a:pPr marL="171450" indent="-171450">
              <a:buFont typeface="Arial" panose="020B0604020202020204" pitchFamily="34" charset="0"/>
              <a:buChar char="•"/>
            </a:pPr>
            <a:endParaRPr lang="en-US" sz="760">
              <a:latin typeface="Cambria" panose="02040503050406030204" pitchFamily="18" charset="0"/>
              <a:ea typeface="Cambria" panose="02040503050406030204" pitchFamily="18" charset="0"/>
              <a:cs typeface="Times New Roman" panose="02020603050405020304" pitchFamily="18" charset="0"/>
            </a:endParaRPr>
          </a:p>
          <a:p>
            <a:pPr marL="171450" indent="-171450">
              <a:buFont typeface="Arial" panose="020B0604020202020204" pitchFamily="34" charset="0"/>
              <a:buChar char="•"/>
            </a:pPr>
            <a:endParaRPr lang="en-US" sz="760">
              <a:latin typeface="Cambria" panose="02040503050406030204" pitchFamily="18" charset="0"/>
              <a:ea typeface="Cambria" panose="02040503050406030204" pitchFamily="18" charset="0"/>
              <a:cs typeface="Times New Roman" panose="02020603050405020304" pitchFamily="18" charset="0"/>
            </a:endParaRPr>
          </a:p>
          <a:p>
            <a:pPr marL="171450" indent="-171450">
              <a:buFont typeface="Arial" panose="020B0604020202020204" pitchFamily="34" charset="0"/>
              <a:buChar char="•"/>
            </a:pPr>
            <a:endParaRPr lang="en-US" sz="760">
              <a:latin typeface="Cambria" panose="02040503050406030204" pitchFamily="18" charset="0"/>
              <a:ea typeface="Cambria" panose="02040503050406030204" pitchFamily="18" charset="0"/>
              <a:cs typeface="Times New Roman" panose="02020603050405020304" pitchFamily="18" charset="0"/>
            </a:endParaRPr>
          </a:p>
          <a:p>
            <a:pPr marL="171450" indent="-171450">
              <a:buFont typeface="Arial" panose="020B0604020202020204" pitchFamily="34" charset="0"/>
              <a:buChar char="•"/>
            </a:pPr>
            <a:endParaRPr lang="en-US" sz="760">
              <a:latin typeface="Cambria" panose="02040503050406030204" pitchFamily="18" charset="0"/>
              <a:ea typeface="Cambria" panose="02040503050406030204" pitchFamily="18" charset="0"/>
              <a:cs typeface="Times New Roman" panose="02020603050405020304" pitchFamily="18" charset="0"/>
            </a:endParaRPr>
          </a:p>
          <a:p>
            <a:pPr marL="171450" indent="-171450">
              <a:buFont typeface="Arial" panose="020B0604020202020204" pitchFamily="34" charset="0"/>
              <a:buChar char="•"/>
            </a:pPr>
            <a:endParaRPr lang="en-US" sz="760">
              <a:latin typeface="Cambria" panose="02040503050406030204" pitchFamily="18" charset="0"/>
              <a:ea typeface="Cambria" panose="02040503050406030204" pitchFamily="18" charset="0"/>
              <a:cs typeface="Times New Roman" panose="02020603050405020304" pitchFamily="18" charset="0"/>
            </a:endParaRPr>
          </a:p>
          <a:p>
            <a:pPr marL="171450" indent="-171450">
              <a:buFont typeface="Arial" panose="020B0604020202020204" pitchFamily="34" charset="0"/>
              <a:buChar char="•"/>
            </a:pPr>
            <a:endParaRPr lang="en-US" sz="760">
              <a:latin typeface="Cambria" panose="02040503050406030204" pitchFamily="18" charset="0"/>
              <a:ea typeface="Cambria" panose="02040503050406030204" pitchFamily="18" charset="0"/>
              <a:cs typeface="Times New Roman" panose="02020603050405020304" pitchFamily="18" charset="0"/>
            </a:endParaRPr>
          </a:p>
          <a:p>
            <a:pPr marL="171450" indent="-171450">
              <a:buFont typeface="Arial" panose="020B0604020202020204" pitchFamily="34" charset="0"/>
              <a:buChar char="•"/>
            </a:pPr>
            <a:endParaRPr lang="en-US" sz="760">
              <a:latin typeface="Cambria" panose="02040503050406030204" pitchFamily="18" charset="0"/>
              <a:ea typeface="Cambria" panose="02040503050406030204" pitchFamily="18" charset="0"/>
              <a:cs typeface="Times New Roman" panose="02020603050405020304" pitchFamily="18" charset="0"/>
            </a:endParaRPr>
          </a:p>
          <a:p>
            <a:pPr marL="171450" indent="-171450">
              <a:buFont typeface="Arial" panose="020B0604020202020204" pitchFamily="34" charset="0"/>
              <a:buChar char="•"/>
            </a:pPr>
            <a:endParaRPr lang="en-US" sz="760">
              <a:latin typeface="Cambria" panose="02040503050406030204" pitchFamily="18" charset="0"/>
              <a:ea typeface="Cambria" panose="02040503050406030204" pitchFamily="18" charset="0"/>
              <a:cs typeface="Times New Roman" panose="02020603050405020304" pitchFamily="18" charset="0"/>
            </a:endParaRPr>
          </a:p>
          <a:p>
            <a:pPr marL="171450" indent="-171450">
              <a:buFont typeface="Arial" panose="020B0604020202020204" pitchFamily="34" charset="0"/>
              <a:buChar char="•"/>
            </a:pPr>
            <a:endParaRPr lang="en-US" sz="760">
              <a:latin typeface="Cambria" panose="02040503050406030204" pitchFamily="18" charset="0"/>
              <a:ea typeface="Cambria" panose="02040503050406030204" pitchFamily="18" charset="0"/>
              <a:cs typeface="Times New Roman" panose="02020603050405020304" pitchFamily="18" charset="0"/>
            </a:endParaRPr>
          </a:p>
          <a:p>
            <a:pPr marL="171450" indent="-171450">
              <a:buFont typeface="Arial" panose="020B0604020202020204" pitchFamily="34" charset="0"/>
              <a:buChar char="•"/>
            </a:pPr>
            <a:endParaRPr lang="en-US" sz="760">
              <a:latin typeface="Cambria" panose="02040503050406030204" pitchFamily="18" charset="0"/>
              <a:ea typeface="Cambria" panose="02040503050406030204" pitchFamily="18" charset="0"/>
              <a:cs typeface="Times New Roman" panose="02020603050405020304" pitchFamily="18" charset="0"/>
            </a:endParaRPr>
          </a:p>
          <a:p>
            <a:pPr marL="171450" indent="-171450">
              <a:buFont typeface="Arial" panose="020B0604020202020204" pitchFamily="34" charset="0"/>
              <a:buChar char="•"/>
            </a:pPr>
            <a:endParaRPr lang="en-US" sz="760">
              <a:latin typeface="Cambria" panose="02040503050406030204" pitchFamily="18" charset="0"/>
              <a:ea typeface="Cambria" panose="02040503050406030204" pitchFamily="18" charset="0"/>
              <a:cs typeface="Times New Roman" panose="02020603050405020304" pitchFamily="18" charset="0"/>
            </a:endParaRPr>
          </a:p>
          <a:p>
            <a:pPr marL="171450" indent="-171450">
              <a:buFont typeface="Arial" panose="020B0604020202020204" pitchFamily="34" charset="0"/>
              <a:buChar char="•"/>
            </a:pPr>
            <a:endParaRPr lang="en-US" sz="760">
              <a:latin typeface="Cambria" panose="02040503050406030204" pitchFamily="18" charset="0"/>
              <a:ea typeface="Cambria" panose="02040503050406030204" pitchFamily="18" charset="0"/>
              <a:cs typeface="Times New Roman" panose="02020603050405020304" pitchFamily="18" charset="0"/>
            </a:endParaRPr>
          </a:p>
          <a:p>
            <a:endParaRPr lang="en-US" sz="760">
              <a:latin typeface="Cambria" panose="02040503050406030204" pitchFamily="18" charset="0"/>
              <a:ea typeface="Cambria" panose="02040503050406030204" pitchFamily="18" charset="0"/>
              <a:cs typeface="Times New Roman" panose="02020603050405020304" pitchFamily="18" charset="0"/>
            </a:endParaRPr>
          </a:p>
        </p:txBody>
      </p:sp>
      <p:sp>
        <p:nvSpPr>
          <p:cNvPr id="35" name="Rectangle 34">
            <a:extLst>
              <a:ext uri="{FF2B5EF4-FFF2-40B4-BE49-F238E27FC236}">
                <a16:creationId xmlns:a16="http://schemas.microsoft.com/office/drawing/2014/main" id="{AB391B89-E52F-4E72-84B5-97EBA32135A6}"/>
              </a:ext>
            </a:extLst>
          </p:cNvPr>
          <p:cNvSpPr/>
          <p:nvPr/>
        </p:nvSpPr>
        <p:spPr>
          <a:xfrm>
            <a:off x="494651" y="3583636"/>
            <a:ext cx="3168115" cy="1726995"/>
          </a:xfrm>
          <a:prstGeom prst="rect">
            <a:avLst/>
          </a:prstGeom>
          <a:noFill/>
          <a:ln w="12700">
            <a:solidFill>
              <a:srgbClr val="0996D5"/>
            </a:solidFill>
          </a:ln>
        </p:spPr>
        <p:txBody>
          <a:bodyPr wrap="square">
            <a:noAutofit/>
          </a:bodyPr>
          <a:lstStyle/>
          <a:p>
            <a:pPr lvl="0" defTabSz="914400" eaLnBrk="0" fontAlgn="base" hangingPunct="0">
              <a:spcBef>
                <a:spcPct val="0"/>
              </a:spcBef>
              <a:spcAft>
                <a:spcPct val="0"/>
              </a:spcAft>
            </a:pPr>
            <a:r>
              <a:rPr lang="en-US" altLang="en-US" sz="1200">
                <a:solidFill>
                  <a:srgbClr val="003366"/>
                </a:solidFill>
                <a:latin typeface="Berlin Sans FB"/>
              </a:rPr>
              <a:t>Health Unit</a:t>
            </a:r>
          </a:p>
          <a:p>
            <a:r>
              <a:rPr lang="en-US" sz="800">
                <a:solidFill>
                  <a:srgbClr val="201F1E"/>
                </a:solidFill>
                <a:latin typeface="Cambria" panose="02040503050406030204" pitchFamily="18" charset="0"/>
                <a:ea typeface="Times New Roman" panose="02020603050405020304" pitchFamily="18" charset="0"/>
              </a:rPr>
              <a:t>The Health Unit will be offering walk-in service for urgent care from 7:30 - 9:00 a.m. daily. Do not use the walk-in service if you are experiencing fever or respiratory problems.  In these cases, call first so the health unit staff can assess by telephone and give appropriate guidance.   This time slot is not intended for ongoing or routine care. </a:t>
            </a:r>
            <a:br>
              <a:rPr lang="en-US" sz="800">
                <a:solidFill>
                  <a:srgbClr val="201F1E"/>
                </a:solidFill>
                <a:latin typeface="Cambria" panose="02040503050406030204" pitchFamily="18" charset="0"/>
                <a:ea typeface="Times New Roman" panose="02020603050405020304" pitchFamily="18" charset="0"/>
              </a:rPr>
            </a:br>
            <a:br>
              <a:rPr lang="en-US" sz="800">
                <a:latin typeface="Cambria" panose="02040503050406030204" pitchFamily="18" charset="0"/>
              </a:rPr>
            </a:br>
            <a:r>
              <a:rPr lang="en-US" sz="800">
                <a:latin typeface="Cambria" panose="02040503050406030204" pitchFamily="18" charset="0"/>
              </a:rPr>
              <a:t>For medical concerns, immediate or otherwise, feel free to call or email us for guidance.  Naturally, we will respond immediately to all serious emergencies.  The Health Unit numbers are:</a:t>
            </a:r>
            <a:br>
              <a:rPr lang="en-US" sz="800">
                <a:latin typeface="Cambria" panose="02040503050406030204" pitchFamily="18" charset="0"/>
              </a:rPr>
            </a:br>
            <a:r>
              <a:rPr lang="en-US" sz="800">
                <a:latin typeface="Cambria" panose="02040503050406030204" pitchFamily="18" charset="0"/>
              </a:rPr>
              <a:t>Regular Embassy hours:    020 363 6633   </a:t>
            </a:r>
          </a:p>
          <a:p>
            <a:r>
              <a:rPr lang="en-US" sz="800">
                <a:latin typeface="Cambria" panose="02040503050406030204" pitchFamily="18" charset="0"/>
              </a:rPr>
              <a:t>Med Duty Officer on-call:   0722 513 323</a:t>
            </a:r>
          </a:p>
          <a:p>
            <a:r>
              <a:rPr lang="en-US" sz="800">
                <a:latin typeface="Cambria" panose="02040503050406030204" pitchFamily="18" charset="0"/>
              </a:rPr>
              <a:t>Group Health Unit email:   </a:t>
            </a:r>
            <a:r>
              <a:rPr lang="en-US" altLang="en-US" sz="800">
                <a:solidFill>
                  <a:srgbClr val="000000"/>
                </a:solidFill>
                <a:latin typeface="Cambria" panose="02040503050406030204" pitchFamily="18" charset="0"/>
                <a:hlinkClick r:id="rId5"/>
              </a:rPr>
              <a:t>NairobiHealthUnit@state.gov</a:t>
            </a:r>
            <a:r>
              <a:rPr lang="en-US" altLang="en-US" sz="800">
                <a:solidFill>
                  <a:srgbClr val="000000"/>
                </a:solidFill>
                <a:latin typeface="Cambria" panose="02040503050406030204" pitchFamily="18" charset="0"/>
              </a:rPr>
              <a:t> </a:t>
            </a:r>
          </a:p>
        </p:txBody>
      </p:sp>
      <p:sp>
        <p:nvSpPr>
          <p:cNvPr id="36" name="Rectangle 35">
            <a:extLst>
              <a:ext uri="{FF2B5EF4-FFF2-40B4-BE49-F238E27FC236}">
                <a16:creationId xmlns:a16="http://schemas.microsoft.com/office/drawing/2014/main" id="{D2F2A7A2-DA12-4899-BCDA-CE2EEA0115E9}"/>
              </a:ext>
            </a:extLst>
          </p:cNvPr>
          <p:cNvSpPr/>
          <p:nvPr/>
        </p:nvSpPr>
        <p:spPr>
          <a:xfrm>
            <a:off x="495301" y="5353127"/>
            <a:ext cx="3167465" cy="2205910"/>
          </a:xfrm>
          <a:prstGeom prst="rect">
            <a:avLst/>
          </a:prstGeom>
          <a:noFill/>
          <a:ln w="12700">
            <a:solidFill>
              <a:srgbClr val="0996D5"/>
            </a:solidFill>
          </a:ln>
        </p:spPr>
        <p:txBody>
          <a:bodyPr wrap="square">
            <a:noAutofit/>
          </a:bodyPr>
          <a:lstStyle/>
          <a:p>
            <a:pPr lvl="0" defTabSz="914400" eaLnBrk="0" fontAlgn="base" hangingPunct="0">
              <a:spcBef>
                <a:spcPct val="0"/>
              </a:spcBef>
              <a:spcAft>
                <a:spcPct val="0"/>
              </a:spcAft>
            </a:pPr>
            <a:r>
              <a:rPr lang="en-US" altLang="en-US" sz="1200">
                <a:solidFill>
                  <a:srgbClr val="003366"/>
                </a:solidFill>
                <a:latin typeface="Berlin Sans FB"/>
              </a:rPr>
              <a:t>GSO/Facilities</a:t>
            </a:r>
          </a:p>
          <a:p>
            <a:pPr lvl="0" defTabSz="914400" eaLnBrk="0" fontAlgn="base" hangingPunct="0">
              <a:spcBef>
                <a:spcPct val="0"/>
              </a:spcBef>
              <a:spcAft>
                <a:spcPct val="0"/>
              </a:spcAft>
            </a:pPr>
            <a:r>
              <a:rPr lang="en-US" sz="800" b="1">
                <a:latin typeface="Cambria" panose="02040503050406030204" pitchFamily="18" charset="0"/>
                <a:ea typeface="Cambria" panose="02040503050406030204" pitchFamily="18" charset="0"/>
              </a:rPr>
              <a:t>Domestic Employee Access to Houses/Compounds:</a:t>
            </a:r>
          </a:p>
          <a:p>
            <a:pPr marL="171450" indent="-171450">
              <a:buFont typeface="Arial" panose="020B0604020202020204" pitchFamily="34" charset="0"/>
              <a:buChar char="•"/>
            </a:pPr>
            <a:r>
              <a:rPr lang="en-US" sz="800">
                <a:latin typeface="Cambria" panose="02040503050406030204" pitchFamily="18" charset="0"/>
              </a:rPr>
              <a:t>We recommend house staff with close, continued contact with you or your family (nannies, daily housekeepers, tutors, etc.) live in with you.  Suppose you choose not to have house staff live in with you.  In that case, we recommend that 1) you screen house staff by phone as to illness before their arrival (temperature, headache, cough, cold/flu symptoms), 2) they do not use public transportation to and from your residence, 3) they wash hands, or use an alcohol-based hand sanitizer upon arrival, 4) wear a mask, and 5) maintain a minimum 6-foot distance.</a:t>
            </a:r>
          </a:p>
          <a:p>
            <a:pPr marL="171450" indent="-171450">
              <a:buFont typeface="Arial" panose="020B0604020202020204" pitchFamily="34" charset="0"/>
              <a:buChar char="•"/>
            </a:pPr>
            <a:r>
              <a:rPr lang="en-US" sz="800">
                <a:latin typeface="Cambria" panose="02040503050406030204" pitchFamily="18" charset="0"/>
              </a:rPr>
              <a:t>We recommend keeping a contact log for all non-family members entering your home.</a:t>
            </a:r>
          </a:p>
          <a:p>
            <a:pPr lvl="0" defTabSz="914400" eaLnBrk="0" fontAlgn="base" hangingPunct="0">
              <a:spcBef>
                <a:spcPct val="0"/>
              </a:spcBef>
              <a:spcAft>
                <a:spcPct val="0"/>
              </a:spcAft>
            </a:pPr>
            <a:r>
              <a:rPr lang="en-US" sz="800">
                <a:latin typeface="Cambria" panose="02040503050406030204" pitchFamily="18" charset="0"/>
                <a:ea typeface="Cambria" panose="02040503050406030204" pitchFamily="18" charset="0"/>
              </a:rPr>
              <a:t>If you have additional questions, please contact </a:t>
            </a:r>
            <a:r>
              <a:rPr lang="en-US" sz="800" b="1" u="sng">
                <a:latin typeface="Cambria" panose="02040503050406030204" pitchFamily="18" charset="0"/>
                <a:ea typeface="Cambria" panose="02040503050406030204" pitchFamily="18" charset="0"/>
                <a:hlinkClick r:id="rId6"/>
              </a:rPr>
              <a:t>NairobiGSOWarehouseAdmin@state.gov</a:t>
            </a:r>
            <a:r>
              <a:rPr lang="en-US" sz="800" b="1">
                <a:latin typeface="Cambria" panose="02040503050406030204" pitchFamily="18" charset="0"/>
                <a:ea typeface="Cambria" panose="02040503050406030204" pitchFamily="18" charset="0"/>
              </a:rPr>
              <a:t> </a:t>
            </a:r>
            <a:r>
              <a:rPr lang="en-US" sz="800">
                <a:latin typeface="Cambria" panose="02040503050406030204" pitchFamily="18" charset="0"/>
                <a:ea typeface="Cambria" panose="02040503050406030204" pitchFamily="18" charset="0"/>
              </a:rPr>
              <a:t>for property issues or </a:t>
            </a:r>
            <a:r>
              <a:rPr lang="en-US" sz="800" b="1">
                <a:latin typeface="Cambria" panose="02040503050406030204" pitchFamily="18" charset="0"/>
              </a:rPr>
              <a:t>Nairobi FM Team Leaders </a:t>
            </a:r>
            <a:r>
              <a:rPr lang="en-US" sz="800" b="1">
                <a:latin typeface="Cambria" panose="02040503050406030204" pitchFamily="18" charset="0"/>
                <a:hlinkClick r:id="rId7"/>
              </a:rPr>
              <a:t>NairobiFMTeamLeaders@state.gov</a:t>
            </a:r>
            <a:r>
              <a:rPr lang="en-US" sz="800" b="1">
                <a:latin typeface="Cambria" panose="02040503050406030204" pitchFamily="18" charset="0"/>
              </a:rPr>
              <a:t> </a:t>
            </a:r>
            <a:r>
              <a:rPr lang="en-US" sz="800">
                <a:latin typeface="Cambria" panose="02040503050406030204" pitchFamily="18" charset="0"/>
                <a:ea typeface="Cambria" panose="02040503050406030204" pitchFamily="18" charset="0"/>
              </a:rPr>
              <a:t>for facilities issues. </a:t>
            </a:r>
            <a:endParaRPr lang="en-US" sz="830">
              <a:solidFill>
                <a:srgbClr val="003366"/>
              </a:solidFill>
              <a:latin typeface="Cambria" panose="02040503050406030204" pitchFamily="18" charset="0"/>
              <a:ea typeface="Cambria" panose="02040503050406030204" pitchFamily="18" charset="0"/>
              <a:cs typeface="Calibri"/>
            </a:endParaRPr>
          </a:p>
        </p:txBody>
      </p:sp>
      <p:sp>
        <p:nvSpPr>
          <p:cNvPr id="37" name="Rectangle 36">
            <a:extLst>
              <a:ext uri="{FF2B5EF4-FFF2-40B4-BE49-F238E27FC236}">
                <a16:creationId xmlns:a16="http://schemas.microsoft.com/office/drawing/2014/main" id="{5EEABB91-6234-4495-BD2C-043D264BCB73}"/>
              </a:ext>
            </a:extLst>
          </p:cNvPr>
          <p:cNvSpPr/>
          <p:nvPr/>
        </p:nvSpPr>
        <p:spPr>
          <a:xfrm rot="21052049">
            <a:off x="511716" y="1184252"/>
            <a:ext cx="1803391" cy="830997"/>
          </a:xfrm>
          <a:prstGeom prst="rect">
            <a:avLst/>
          </a:prstGeom>
        </p:spPr>
        <p:txBody>
          <a:bodyPr wrap="square">
            <a:spAutoFit/>
          </a:bodyPr>
          <a:lstStyle/>
          <a:p>
            <a:pPr lvl="0" algn="ctr" defTabSz="914400" eaLnBrk="0" fontAlgn="base" hangingPunct="0">
              <a:spcBef>
                <a:spcPct val="0"/>
              </a:spcBef>
              <a:spcAft>
                <a:spcPct val="0"/>
              </a:spcAft>
            </a:pPr>
            <a:r>
              <a:rPr lang="en-US" sz="2400" b="1">
                <a:solidFill>
                  <a:schemeClr val="bg1"/>
                </a:solidFill>
                <a:latin typeface="Gadugi" panose="020B0502040204020203" pitchFamily="34" charset="0"/>
                <a:ea typeface="Gadugi" panose="020B0502040204020203" pitchFamily="34" charset="0"/>
                <a:cs typeface="Calibri"/>
              </a:rPr>
              <a:t>Please Take Note:</a:t>
            </a:r>
          </a:p>
        </p:txBody>
      </p:sp>
      <p:sp>
        <p:nvSpPr>
          <p:cNvPr id="38" name="Rectangle 37">
            <a:extLst>
              <a:ext uri="{FF2B5EF4-FFF2-40B4-BE49-F238E27FC236}">
                <a16:creationId xmlns:a16="http://schemas.microsoft.com/office/drawing/2014/main" id="{7A293F2A-F5DE-46E7-961B-893393BE3886}"/>
              </a:ext>
            </a:extLst>
          </p:cNvPr>
          <p:cNvSpPr/>
          <p:nvPr/>
        </p:nvSpPr>
        <p:spPr>
          <a:xfrm>
            <a:off x="494653" y="2538039"/>
            <a:ext cx="3168114" cy="1000808"/>
          </a:xfrm>
          <a:prstGeom prst="rect">
            <a:avLst/>
          </a:prstGeom>
          <a:noFill/>
          <a:ln w="12700">
            <a:solidFill>
              <a:srgbClr val="0996D5"/>
            </a:solidFill>
          </a:ln>
        </p:spPr>
        <p:txBody>
          <a:bodyPr wrap="square">
            <a:noAutofit/>
          </a:bodyPr>
          <a:lstStyle/>
          <a:p>
            <a:pPr lvl="0" defTabSz="914400" eaLnBrk="0" fontAlgn="base" hangingPunct="0">
              <a:spcBef>
                <a:spcPct val="0"/>
              </a:spcBef>
              <a:spcAft>
                <a:spcPct val="0"/>
              </a:spcAft>
            </a:pPr>
            <a:r>
              <a:rPr lang="en-US" altLang="en-US" sz="1200">
                <a:solidFill>
                  <a:srgbClr val="003366"/>
                </a:solidFill>
                <a:latin typeface="Berlin Sans FB"/>
              </a:rPr>
              <a:t>Mail Room</a:t>
            </a:r>
            <a:endParaRPr lang="en-US" altLang="en-US" sz="1200">
              <a:solidFill>
                <a:srgbClr val="003366"/>
              </a:solidFill>
              <a:latin typeface="Cambria" panose="02040503050406030204" pitchFamily="18" charset="0"/>
              <a:ea typeface="Cambria" panose="02040503050406030204" pitchFamily="18" charset="0"/>
            </a:endParaRPr>
          </a:p>
          <a:p>
            <a:r>
              <a:rPr lang="en-US" sz="800">
                <a:latin typeface="Cambria" panose="02040503050406030204" pitchFamily="18" charset="0"/>
              </a:rPr>
              <a:t>Mail Room hours are currently: </a:t>
            </a:r>
            <a:r>
              <a:rPr lang="en-US" sz="800" b="1">
                <a:solidFill>
                  <a:srgbClr val="0071C1"/>
                </a:solidFill>
                <a:latin typeface="Cambria" panose="02040503050406030204" pitchFamily="18" charset="0"/>
              </a:rPr>
              <a:t> Mon-Wed, 8am-4pm, Thurs, 8am-12pm </a:t>
            </a:r>
            <a:r>
              <a:rPr lang="en-US" sz="800">
                <a:latin typeface="Cambria" panose="02040503050406030204" pitchFamily="18" charset="0"/>
              </a:rPr>
              <a:t>and</a:t>
            </a:r>
            <a:r>
              <a:rPr lang="en-US" sz="800" b="1">
                <a:solidFill>
                  <a:srgbClr val="0071C1"/>
                </a:solidFill>
                <a:latin typeface="Cambria" panose="02040503050406030204" pitchFamily="18" charset="0"/>
              </a:rPr>
              <a:t> Friday, 8am-2:30pm.  </a:t>
            </a:r>
            <a:r>
              <a:rPr lang="en-US" sz="800">
                <a:latin typeface="Cambria" panose="02040503050406030204" pitchFamily="18" charset="0"/>
              </a:rPr>
              <a:t>We’ll continue to send out notifications to customers who receive packages. </a:t>
            </a:r>
            <a:br>
              <a:rPr lang="en-US" sz="800">
                <a:latin typeface="Cambria" panose="02040503050406030204" pitchFamily="18" charset="0"/>
              </a:rPr>
            </a:br>
            <a:r>
              <a:rPr lang="en-US" sz="800">
                <a:latin typeface="Cambria" panose="02040503050406030204" pitchFamily="18" charset="0"/>
                <a:ea typeface="Cambria" panose="02040503050406030204" pitchFamily="18" charset="0"/>
              </a:rPr>
              <a:t>Contact info:  </a:t>
            </a:r>
            <a:r>
              <a:rPr lang="en-US" sz="800">
                <a:latin typeface="Cambria" panose="02040503050406030204" pitchFamily="18" charset="0"/>
                <a:ea typeface="Cambria" panose="02040503050406030204" pitchFamily="18" charset="0"/>
                <a:hlinkClick r:id="rId8"/>
              </a:rPr>
              <a:t>NairobiMailroom@state.gov</a:t>
            </a:r>
            <a:r>
              <a:rPr lang="en-US" sz="800">
                <a:latin typeface="Cambria" panose="02040503050406030204" pitchFamily="18" charset="0"/>
                <a:ea typeface="Cambria" panose="02040503050406030204" pitchFamily="18" charset="0"/>
              </a:rPr>
              <a:t>. </a:t>
            </a:r>
            <a:br>
              <a:rPr lang="en-US" sz="800">
                <a:latin typeface="Cambria" panose="02040503050406030204" pitchFamily="18" charset="0"/>
                <a:ea typeface="Cambria" panose="02040503050406030204" pitchFamily="18" charset="0"/>
              </a:rPr>
            </a:br>
            <a:r>
              <a:rPr lang="en-US" sz="800" b="1">
                <a:latin typeface="Cambria" panose="02040503050406030204" pitchFamily="18" charset="0"/>
                <a:ea typeface="Cambria" panose="02040503050406030204" pitchFamily="18" charset="0"/>
              </a:rPr>
              <a:t>No outgoing DPO; please restrict outgoing (via pouch) to urgent parcels only. </a:t>
            </a:r>
            <a:endParaRPr lang="en-US" sz="800" b="1">
              <a:solidFill>
                <a:srgbClr val="003366"/>
              </a:solidFill>
              <a:latin typeface="Cambria" panose="02040503050406030204" pitchFamily="18" charset="0"/>
              <a:ea typeface="Cambria" panose="02040503050406030204" pitchFamily="18" charset="0"/>
              <a:cs typeface="Calibri"/>
            </a:endParaRPr>
          </a:p>
        </p:txBody>
      </p:sp>
      <p:sp>
        <p:nvSpPr>
          <p:cNvPr id="39" name="Text Box 12">
            <a:extLst>
              <a:ext uri="{FF2B5EF4-FFF2-40B4-BE49-F238E27FC236}">
                <a16:creationId xmlns:a16="http://schemas.microsoft.com/office/drawing/2014/main" id="{3DA2BBE9-79E9-4714-B412-C41EB83E9254}"/>
              </a:ext>
            </a:extLst>
          </p:cNvPr>
          <p:cNvSpPr txBox="1">
            <a:spLocks noChangeArrowheads="1"/>
          </p:cNvSpPr>
          <p:nvPr/>
        </p:nvSpPr>
        <p:spPr bwMode="auto">
          <a:xfrm>
            <a:off x="457200" y="935368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FFFFFF"/>
                </a:solidFill>
                <a:effectLst/>
                <a:latin typeface="Times New Roman" panose="02020603050405020304" pitchFamily="18" charset="0"/>
              </a:rPr>
              <a:t>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0" name="Rectangle 39">
            <a:extLst>
              <a:ext uri="{FF2B5EF4-FFF2-40B4-BE49-F238E27FC236}">
                <a16:creationId xmlns:a16="http://schemas.microsoft.com/office/drawing/2014/main" id="{531AA14F-8858-4802-AD7F-D19A60C91BAF}"/>
              </a:ext>
            </a:extLst>
          </p:cNvPr>
          <p:cNvSpPr/>
          <p:nvPr/>
        </p:nvSpPr>
        <p:spPr>
          <a:xfrm>
            <a:off x="495301" y="7601533"/>
            <a:ext cx="3167465" cy="1707359"/>
          </a:xfrm>
          <a:prstGeom prst="rect">
            <a:avLst/>
          </a:prstGeom>
          <a:noFill/>
          <a:ln w="12700">
            <a:solidFill>
              <a:srgbClr val="0996D5"/>
            </a:solidFill>
          </a:ln>
        </p:spPr>
        <p:txBody>
          <a:bodyPr wrap="square">
            <a:noAutofit/>
          </a:bodyPr>
          <a:lstStyle/>
          <a:p>
            <a:pPr lvl="0" defTabSz="914400" eaLnBrk="0" fontAlgn="base" hangingPunct="0">
              <a:spcBef>
                <a:spcPct val="0"/>
              </a:spcBef>
              <a:spcAft>
                <a:spcPct val="0"/>
              </a:spcAft>
            </a:pPr>
            <a:r>
              <a:rPr lang="en-US" altLang="en-US" sz="1200">
                <a:solidFill>
                  <a:srgbClr val="003366"/>
                </a:solidFill>
                <a:latin typeface="Berlin Sans FB" panose="020E0602020502020306" pitchFamily="34" charset="0"/>
              </a:rPr>
              <a:t>Banking/Cashier Hours:</a:t>
            </a:r>
          </a:p>
          <a:p>
            <a:pPr lvl="0" defTabSz="914400" eaLnBrk="0" fontAlgn="base" hangingPunct="0">
              <a:spcBef>
                <a:spcPct val="0"/>
              </a:spcBef>
              <a:spcAft>
                <a:spcPct val="0"/>
              </a:spcAft>
            </a:pPr>
            <a:r>
              <a:rPr lang="en-US" altLang="en-US" sz="750">
                <a:latin typeface="Cambria" panose="02040503050406030204" pitchFamily="18" charset="0"/>
              </a:rPr>
              <a:t>NCBA hours will be </a:t>
            </a:r>
            <a:r>
              <a:rPr lang="en-US" altLang="en-US" sz="750" b="1">
                <a:solidFill>
                  <a:srgbClr val="000000"/>
                </a:solidFill>
                <a:latin typeface="Cambria" panose="02040503050406030204" pitchFamily="18" charset="0"/>
              </a:rPr>
              <a:t>Monday-Thursday: 8:30 am-3:30 pm, &amp; Friday: 8:00 am- 2:00 pm; </a:t>
            </a:r>
            <a:br>
              <a:rPr lang="en-US" altLang="en-US" sz="750" b="1">
                <a:solidFill>
                  <a:srgbClr val="000000"/>
                </a:solidFill>
                <a:latin typeface="Cambria" panose="02040503050406030204" pitchFamily="18" charset="0"/>
              </a:rPr>
            </a:br>
            <a:br>
              <a:rPr lang="en-US" altLang="en-US" sz="750" b="1">
                <a:solidFill>
                  <a:srgbClr val="000000"/>
                </a:solidFill>
                <a:latin typeface="Cambria" panose="02040503050406030204" pitchFamily="18" charset="0"/>
              </a:rPr>
            </a:br>
            <a:r>
              <a:rPr lang="en-US" altLang="en-US" sz="750" i="1">
                <a:solidFill>
                  <a:srgbClr val="000000"/>
                </a:solidFill>
                <a:latin typeface="Cambria" panose="02040503050406030204" pitchFamily="18" charset="0"/>
              </a:rPr>
              <a:t>Chancery Lobby-- </a:t>
            </a:r>
            <a:r>
              <a:rPr lang="en-US" altLang="en-US" sz="750" b="1">
                <a:solidFill>
                  <a:srgbClr val="000000"/>
                </a:solidFill>
                <a:latin typeface="Cambria" panose="02040503050406030204" pitchFamily="18" charset="0"/>
              </a:rPr>
              <a:t>Monday-Wednesday</a:t>
            </a:r>
            <a:r>
              <a:rPr lang="en-US" altLang="en-US" sz="750">
                <a:solidFill>
                  <a:srgbClr val="000000"/>
                </a:solidFill>
                <a:latin typeface="Cambria" panose="02040503050406030204" pitchFamily="18" charset="0"/>
              </a:rPr>
              <a:t>: 8:00 am – 11:00 am &amp; 12:00 pm – 2:00 pm; </a:t>
            </a:r>
            <a:r>
              <a:rPr lang="en-US" altLang="en-US" sz="750" b="1">
                <a:solidFill>
                  <a:srgbClr val="000000"/>
                </a:solidFill>
                <a:latin typeface="Cambria" panose="02040503050406030204" pitchFamily="18" charset="0"/>
              </a:rPr>
              <a:t>Thursday</a:t>
            </a:r>
            <a:r>
              <a:rPr lang="en-US" altLang="en-US" sz="750">
                <a:solidFill>
                  <a:srgbClr val="000000"/>
                </a:solidFill>
                <a:latin typeface="Cambria" panose="02040503050406030204" pitchFamily="18" charset="0"/>
              </a:rPr>
              <a:t>: 8:00 am – 1:00 pm; </a:t>
            </a:r>
            <a:r>
              <a:rPr lang="en-US" altLang="en-US" sz="750" b="1">
                <a:solidFill>
                  <a:srgbClr val="000000"/>
                </a:solidFill>
                <a:latin typeface="Cambria" panose="02040503050406030204" pitchFamily="18" charset="0"/>
              </a:rPr>
              <a:t>Friday</a:t>
            </a:r>
            <a:r>
              <a:rPr lang="en-US" altLang="en-US" sz="750">
                <a:solidFill>
                  <a:srgbClr val="000000"/>
                </a:solidFill>
                <a:latin typeface="Cambria" panose="02040503050406030204" pitchFamily="18" charset="0"/>
              </a:rPr>
              <a:t>: 8:00 am – 12:30 pm</a:t>
            </a:r>
            <a:br>
              <a:rPr lang="en-US" altLang="en-US" sz="750">
                <a:solidFill>
                  <a:srgbClr val="000000"/>
                </a:solidFill>
                <a:latin typeface="Cambria" panose="02040503050406030204" pitchFamily="18" charset="0"/>
              </a:rPr>
            </a:br>
            <a:br>
              <a:rPr lang="en-US" altLang="en-US" sz="750">
                <a:solidFill>
                  <a:srgbClr val="000000"/>
                </a:solidFill>
                <a:latin typeface="Cambria" panose="02040503050406030204" pitchFamily="18" charset="0"/>
              </a:rPr>
            </a:br>
            <a:r>
              <a:rPr lang="en-US" altLang="en-US" sz="750" i="1">
                <a:solidFill>
                  <a:srgbClr val="000000"/>
                </a:solidFill>
                <a:latin typeface="Cambria" panose="02040503050406030204" pitchFamily="18" charset="0"/>
              </a:rPr>
              <a:t>USAID Annex Lobby-- </a:t>
            </a:r>
            <a:r>
              <a:rPr lang="en-US" altLang="en-US" sz="750" b="1">
                <a:solidFill>
                  <a:srgbClr val="000000"/>
                </a:solidFill>
                <a:latin typeface="Cambria" panose="02040503050406030204" pitchFamily="18" charset="0"/>
              </a:rPr>
              <a:t>Monday-Tuesday</a:t>
            </a:r>
            <a:r>
              <a:rPr lang="en-US" altLang="en-US" sz="750">
                <a:solidFill>
                  <a:srgbClr val="000000"/>
                </a:solidFill>
                <a:latin typeface="Cambria" panose="02040503050406030204" pitchFamily="18" charset="0"/>
              </a:rPr>
              <a:t>: 8:30 am – 12:00 pm &amp; 1:00 pm – 2:30 pm; Wednesday: 8:30 am – 1:00 pm; </a:t>
            </a:r>
            <a:r>
              <a:rPr lang="en-US" altLang="en-US" sz="750" b="1">
                <a:solidFill>
                  <a:srgbClr val="000000"/>
                </a:solidFill>
                <a:latin typeface="Cambria" panose="02040503050406030204" pitchFamily="18" charset="0"/>
              </a:rPr>
              <a:t>Thursday</a:t>
            </a:r>
            <a:r>
              <a:rPr lang="en-US" altLang="en-US" sz="750">
                <a:solidFill>
                  <a:srgbClr val="000000"/>
                </a:solidFill>
                <a:latin typeface="Cambria" panose="02040503050406030204" pitchFamily="18" charset="0"/>
              </a:rPr>
              <a:t>: 8:00 am – 12:30 pm; </a:t>
            </a:r>
            <a:r>
              <a:rPr lang="en-US" altLang="en-US" sz="750" b="1">
                <a:solidFill>
                  <a:srgbClr val="000000"/>
                </a:solidFill>
                <a:latin typeface="Cambria" panose="02040503050406030204" pitchFamily="18" charset="0"/>
              </a:rPr>
              <a:t>Friday</a:t>
            </a:r>
            <a:r>
              <a:rPr lang="en-US" altLang="en-US" sz="750">
                <a:solidFill>
                  <a:srgbClr val="000000"/>
                </a:solidFill>
                <a:latin typeface="Cambria" panose="02040503050406030204" pitchFamily="18" charset="0"/>
              </a:rPr>
              <a:t>: closed.</a:t>
            </a:r>
          </a:p>
          <a:p>
            <a:pPr marL="0" marR="0">
              <a:spcBef>
                <a:spcPts val="0"/>
              </a:spcBef>
              <a:spcAft>
                <a:spcPts val="0"/>
              </a:spcAft>
            </a:pPr>
            <a:r>
              <a:rPr lang="en-US" sz="750">
                <a:solidFill>
                  <a:srgbClr val="201F1E"/>
                </a:solidFill>
                <a:effectLst/>
                <a:latin typeface="Cambria" panose="02040503050406030204" pitchFamily="18" charset="0"/>
                <a:ea typeface="Cambria" panose="02040503050406030204" pitchFamily="18" charset="0"/>
                <a:cs typeface="Times New Roman" panose="02020603050405020304" pitchFamily="18" charset="0"/>
              </a:rPr>
              <a:t>Anyone needing reverse accommodation exchange (changing Kenya Shillings into USD) must obtain prior approval from the FMO by emailing </a:t>
            </a:r>
            <a:r>
              <a:rPr lang="en-US" sz="750">
                <a:solidFill>
                  <a:srgbClr val="201F1E"/>
                </a:solidFill>
                <a:effectLst/>
                <a:latin typeface="Cambria" panose="02040503050406030204" pitchFamily="18" charset="0"/>
                <a:ea typeface="Cambria" panose="02040503050406030204" pitchFamily="18" charset="0"/>
                <a:cs typeface="Times New Roman" panose="02020603050405020304" pitchFamily="18" charset="0"/>
                <a:hlinkClick r:id="rId9"/>
              </a:rPr>
              <a:t>RasingMJ@state.gov</a:t>
            </a:r>
            <a:r>
              <a:rPr lang="en-US" sz="750">
                <a:solidFill>
                  <a:srgbClr val="201F1E"/>
                </a:solidFill>
                <a:effectLst/>
                <a:latin typeface="Cambria" panose="02040503050406030204" pitchFamily="18" charset="0"/>
                <a:ea typeface="Cambria" panose="02040503050406030204" pitchFamily="18" charset="0"/>
                <a:cs typeface="Times New Roman" panose="02020603050405020304" pitchFamily="18" charset="0"/>
              </a:rPr>
              <a:t>. All requests must be supported by a detailed rationale.</a:t>
            </a:r>
            <a:endParaRPr lang="en-US" sz="750">
              <a:effectLst/>
              <a:latin typeface="Cambria" panose="02040503050406030204" pitchFamily="18" charset="0"/>
              <a:ea typeface="Cambria" panose="02040503050406030204" pitchFamily="18" charset="0"/>
              <a:cs typeface="Times New Roman" panose="02020603050405020304" pitchFamily="18" charset="0"/>
            </a:endParaRPr>
          </a:p>
          <a:p>
            <a:pPr fontAlgn="base"/>
            <a:endParaRPr lang="en-US" sz="700">
              <a:latin typeface="Cambria" panose="02040503050406030204" pitchFamily="18" charset="0"/>
            </a:endParaRPr>
          </a:p>
          <a:p>
            <a:pPr fontAlgn="base"/>
            <a:br>
              <a:rPr lang="en-US" altLang="en-US" sz="700">
                <a:solidFill>
                  <a:srgbClr val="003366"/>
                </a:solidFill>
                <a:latin typeface="Cambria" panose="02040503050406030204" pitchFamily="18" charset="0"/>
              </a:rPr>
            </a:br>
            <a:endParaRPr lang="en-US" sz="700">
              <a:latin typeface="Cambria" panose="02040503050406030204" pitchFamily="18" charset="0"/>
            </a:endParaRPr>
          </a:p>
        </p:txBody>
      </p:sp>
      <p:sp>
        <p:nvSpPr>
          <p:cNvPr id="41" name="Rectangle 40">
            <a:extLst>
              <a:ext uri="{FF2B5EF4-FFF2-40B4-BE49-F238E27FC236}">
                <a16:creationId xmlns:a16="http://schemas.microsoft.com/office/drawing/2014/main" id="{A6510ED1-69EC-4B9B-B22F-5AFCF8C5CF51}"/>
              </a:ext>
            </a:extLst>
          </p:cNvPr>
          <p:cNvSpPr/>
          <p:nvPr/>
        </p:nvSpPr>
        <p:spPr>
          <a:xfrm>
            <a:off x="2480126" y="862749"/>
            <a:ext cx="4203247" cy="1886159"/>
          </a:xfrm>
          <a:prstGeom prst="rect">
            <a:avLst/>
          </a:prstGeom>
          <a:noFill/>
          <a:ln w="12700">
            <a:noFill/>
          </a:ln>
        </p:spPr>
        <p:txBody>
          <a:bodyPr wrap="square">
            <a:noAutofit/>
          </a:bodyPr>
          <a:lstStyle/>
          <a:p>
            <a:pPr lvl="0" defTabSz="914400" eaLnBrk="0" fontAlgn="base" hangingPunct="0">
              <a:spcBef>
                <a:spcPct val="0"/>
              </a:spcBef>
              <a:spcAft>
                <a:spcPct val="0"/>
              </a:spcAft>
            </a:pPr>
            <a:r>
              <a:rPr lang="en-US" altLang="en-US" sz="1400">
                <a:latin typeface="Berlin Sans FB"/>
                <a:ea typeface="Cambria" panose="02040503050406030204" pitchFamily="18" charset="0"/>
              </a:rPr>
              <a:t>HIGHLIGHTS:</a:t>
            </a:r>
          </a:p>
          <a:p>
            <a:pPr marL="171450" lvl="0" indent="-171450" defTabSz="914400" eaLnBrk="0" fontAlgn="base" hangingPunct="0">
              <a:spcBef>
                <a:spcPct val="0"/>
              </a:spcBef>
              <a:spcAft>
                <a:spcPct val="0"/>
              </a:spcAft>
              <a:buFont typeface="Wingdings" panose="05000000000000000000" pitchFamily="2" charset="2"/>
              <a:buChar char="Ø"/>
            </a:pPr>
            <a:r>
              <a:rPr lang="en-US" altLang="en-US" sz="1200" b="1">
                <a:latin typeface="Cambria" panose="02040503050406030204" pitchFamily="18" charset="0"/>
                <a:ea typeface="Cambria" panose="02040503050406030204" pitchFamily="18" charset="0"/>
              </a:rPr>
              <a:t>New Facility Guidelines</a:t>
            </a:r>
          </a:p>
          <a:p>
            <a:pPr marL="171450" indent="-171450" defTabSz="914400" eaLnBrk="0" fontAlgn="base" hangingPunct="0">
              <a:spcBef>
                <a:spcPct val="0"/>
              </a:spcBef>
              <a:spcAft>
                <a:spcPct val="0"/>
              </a:spcAft>
              <a:buFont typeface="Wingdings" panose="05000000000000000000" pitchFamily="2" charset="2"/>
              <a:buChar char="Ø"/>
            </a:pPr>
            <a:r>
              <a:rPr lang="en-US" sz="1200" u="sng">
                <a:solidFill>
                  <a:prstClr val="black"/>
                </a:solidFill>
                <a:latin typeface="Cambria" panose="02040503050406030204" pitchFamily="18" charset="0"/>
              </a:rPr>
              <a:t>Other service and facility notices below still apply</a:t>
            </a:r>
            <a:r>
              <a:rPr lang="en-US" sz="1200">
                <a:solidFill>
                  <a:prstClr val="black"/>
                </a:solidFill>
                <a:latin typeface="Cambria" panose="02040503050406030204" pitchFamily="18" charset="0"/>
              </a:rPr>
              <a:t>. </a:t>
            </a:r>
            <a:endParaRPr lang="en-US" sz="1200">
              <a:latin typeface="Cambria" panose="02040503050406030204" pitchFamily="18" charset="0"/>
            </a:endParaRPr>
          </a:p>
        </p:txBody>
      </p:sp>
      <p:sp>
        <p:nvSpPr>
          <p:cNvPr id="42" name="Rectangle 41">
            <a:extLst>
              <a:ext uri="{FF2B5EF4-FFF2-40B4-BE49-F238E27FC236}">
                <a16:creationId xmlns:a16="http://schemas.microsoft.com/office/drawing/2014/main" id="{B887FEEA-7074-41E1-B29E-B1986FBD4535}"/>
              </a:ext>
            </a:extLst>
          </p:cNvPr>
          <p:cNvSpPr/>
          <p:nvPr/>
        </p:nvSpPr>
        <p:spPr>
          <a:xfrm>
            <a:off x="3712601" y="5316376"/>
            <a:ext cx="3512757" cy="2661702"/>
          </a:xfrm>
          <a:prstGeom prst="rect">
            <a:avLst/>
          </a:prstGeom>
        </p:spPr>
        <p:txBody>
          <a:bodyPr wrap="square" numCol="2" spcCol="91440">
            <a:noAutofit/>
          </a:bodyPr>
          <a:lstStyle/>
          <a:p>
            <a:pPr fontAlgn="base"/>
            <a:r>
              <a:rPr lang="en-US" sz="750" b="1" u="sng">
                <a:solidFill>
                  <a:srgbClr val="000000"/>
                </a:solidFill>
                <a:latin typeface="Cambria" panose="02040503050406030204" pitchFamily="18" charset="0"/>
                <a:ea typeface="Times New Roman" panose="02020603050405020304" pitchFamily="18" charset="0"/>
                <a:cs typeface="Calibri" panose="020F0502020204030204" pitchFamily="34" charset="0"/>
              </a:rPr>
              <a:t>Swimming Pool Guidelines</a:t>
            </a:r>
            <a:endParaRPr lang="en-US" sz="750" b="1" u="sng">
              <a:solidFill>
                <a:srgbClr val="201F1E"/>
              </a:solidFill>
              <a:latin typeface="Cambria" panose="02040503050406030204" pitchFamily="18" charset="0"/>
              <a:ea typeface="Times New Roman" panose="02020603050405020304" pitchFamily="18" charset="0"/>
              <a:cs typeface="Calibri" panose="020F0502020204030204" pitchFamily="34" charset="0"/>
            </a:endParaRPr>
          </a:p>
          <a:p>
            <a:pPr marL="171450" indent="-171450">
              <a:buFont typeface="Arial" panose="020B0604020202020204" pitchFamily="34" charset="0"/>
              <a:buChar char="•"/>
            </a:pPr>
            <a:r>
              <a:rPr lang="en-US" sz="750">
                <a:solidFill>
                  <a:srgbClr val="000000"/>
                </a:solidFill>
                <a:latin typeface="Cambria" panose="02040503050406030204" pitchFamily="18" charset="0"/>
                <a:ea typeface="Times New Roman" panose="02020603050405020304" pitchFamily="18" charset="0"/>
                <a:cs typeface="Calibri" panose="020F0502020204030204" pitchFamily="34" charset="0"/>
              </a:rPr>
              <a:t>Swimming Pools are closed for cleaning DAILY from 8:00 – 9:30am</a:t>
            </a:r>
          </a:p>
          <a:p>
            <a:pPr marL="171450" indent="-171450">
              <a:buFont typeface="Arial" panose="020B0604020202020204" pitchFamily="34" charset="0"/>
              <a:buChar char="•"/>
            </a:pPr>
            <a:r>
              <a:rPr lang="en-US" sz="750">
                <a:latin typeface="Cambria" panose="02040503050406030204" pitchFamily="18" charset="0"/>
              </a:rPr>
              <a:t>Adult swim (for lap swimming only) at RR is M-F 6-8am. </a:t>
            </a:r>
            <a:endParaRPr lang="en-US" sz="750">
              <a:latin typeface="Cambria" panose="02040503050406030204" pitchFamily="18" charset="0"/>
              <a:ea typeface="Times New Roman" panose="02020603050405020304" pitchFamily="18" charset="0"/>
            </a:endParaRPr>
          </a:p>
          <a:p>
            <a:pPr marL="171450" indent="-171450">
              <a:buFont typeface="Arial" panose="020B0604020202020204" pitchFamily="34" charset="0"/>
              <a:buChar char="•"/>
            </a:pPr>
            <a:r>
              <a:rPr lang="en-US" sz="750">
                <a:latin typeface="Cambria" panose="02040503050406030204" pitchFamily="18" charset="0"/>
              </a:rPr>
              <a:t>Up to 10 people may use the pools at one time on </a:t>
            </a:r>
            <a:r>
              <a:rPr lang="en-US" sz="750" u="sng">
                <a:latin typeface="Cambria" panose="02040503050406030204" pitchFamily="18" charset="0"/>
              </a:rPr>
              <a:t>Sundays</a:t>
            </a:r>
            <a:r>
              <a:rPr lang="en-US" sz="750">
                <a:latin typeface="Cambria" panose="02040503050406030204" pitchFamily="18" charset="0"/>
              </a:rPr>
              <a:t>. Each individual may spend a max of 2 </a:t>
            </a:r>
            <a:r>
              <a:rPr lang="en-US" sz="750" err="1">
                <a:latin typeface="Cambria" panose="02040503050406030204" pitchFamily="18" charset="0"/>
              </a:rPr>
              <a:t>hrs</a:t>
            </a:r>
            <a:r>
              <a:rPr lang="en-US" sz="750">
                <a:latin typeface="Cambria" panose="02040503050406030204" pitchFamily="18" charset="0"/>
              </a:rPr>
              <a:t> at the pools on this day. No capacity limits apply Mon-Sat.</a:t>
            </a:r>
          </a:p>
          <a:p>
            <a:r>
              <a:rPr lang="en-US" sz="750" b="1">
                <a:solidFill>
                  <a:srgbClr val="000000"/>
                </a:solidFill>
                <a:latin typeface="Cambria" panose="02040503050406030204" pitchFamily="18" charset="0"/>
                <a:ea typeface="Times New Roman" panose="02020603050405020304" pitchFamily="18" charset="0"/>
              </a:rPr>
              <a:t>Maps: </a:t>
            </a:r>
            <a:br>
              <a:rPr lang="en-US" sz="750" b="1">
                <a:solidFill>
                  <a:srgbClr val="000000"/>
                </a:solidFill>
                <a:latin typeface="Cambria" panose="02040503050406030204" pitchFamily="18" charset="0"/>
                <a:ea typeface="Times New Roman" panose="02020603050405020304" pitchFamily="18" charset="0"/>
              </a:rPr>
            </a:br>
            <a:r>
              <a:rPr lang="en-US" sz="750">
                <a:solidFill>
                  <a:srgbClr val="000000"/>
                </a:solidFill>
                <a:latin typeface="Cambria" panose="02040503050406030204" pitchFamily="18" charset="0"/>
                <a:ea typeface="Times New Roman" panose="02020603050405020304" pitchFamily="18" charset="0"/>
              </a:rPr>
              <a:t>Rosslyn Ridge Pool: </a:t>
            </a:r>
            <a:r>
              <a:rPr lang="en-US" sz="750" u="sng">
                <a:solidFill>
                  <a:srgbClr val="0563C1"/>
                </a:solidFill>
                <a:latin typeface="Cambria" panose="02040503050406030204" pitchFamily="18" charset="0"/>
                <a:ea typeface="Times New Roman" panose="02020603050405020304" pitchFamily="18" charset="0"/>
                <a:hlinkClick r:id="rId10" tooltip="Original URL: https://goo.gl/maps/VLaANE31L2qJnnDf7. Click or tap if you trust this link."/>
              </a:rPr>
              <a:t>https://goo.gl/maps/VLaANE31L2qJnnDf7</a:t>
            </a:r>
            <a:r>
              <a:rPr lang="en-US" sz="750" u="sng">
                <a:solidFill>
                  <a:srgbClr val="0563C1"/>
                </a:solidFill>
                <a:latin typeface="Cambria" panose="02040503050406030204" pitchFamily="18" charset="0"/>
                <a:ea typeface="Times New Roman" panose="02020603050405020304" pitchFamily="18" charset="0"/>
              </a:rPr>
              <a:t> </a:t>
            </a:r>
            <a:br>
              <a:rPr lang="en-US" sz="750" u="sng">
                <a:solidFill>
                  <a:srgbClr val="0563C1"/>
                </a:solidFill>
                <a:latin typeface="Cambria" panose="02040503050406030204" pitchFamily="18" charset="0"/>
                <a:ea typeface="Times New Roman" panose="02020603050405020304" pitchFamily="18" charset="0"/>
              </a:rPr>
            </a:br>
            <a:br>
              <a:rPr lang="en-US" sz="750" u="sng">
                <a:solidFill>
                  <a:srgbClr val="0563C1"/>
                </a:solidFill>
                <a:latin typeface="Cambria" panose="02040503050406030204" pitchFamily="18" charset="0"/>
                <a:ea typeface="Times New Roman" panose="02020603050405020304" pitchFamily="18" charset="0"/>
              </a:rPr>
            </a:br>
            <a:br>
              <a:rPr lang="en-US" sz="750" u="sng">
                <a:solidFill>
                  <a:srgbClr val="0563C1"/>
                </a:solidFill>
                <a:latin typeface="Cambria" panose="02040503050406030204" pitchFamily="18" charset="0"/>
                <a:ea typeface="Times New Roman" panose="02020603050405020304" pitchFamily="18" charset="0"/>
              </a:rPr>
            </a:br>
            <a:br>
              <a:rPr lang="en-US" sz="750" u="sng">
                <a:solidFill>
                  <a:srgbClr val="0563C1"/>
                </a:solidFill>
                <a:latin typeface="Cambria" panose="02040503050406030204" pitchFamily="18" charset="0"/>
                <a:ea typeface="Times New Roman" panose="02020603050405020304" pitchFamily="18" charset="0"/>
              </a:rPr>
            </a:br>
            <a:br>
              <a:rPr lang="en-US" sz="750" u="sng">
                <a:solidFill>
                  <a:srgbClr val="0563C1"/>
                </a:solidFill>
                <a:latin typeface="Cambria" panose="02040503050406030204" pitchFamily="18" charset="0"/>
                <a:ea typeface="Times New Roman" panose="02020603050405020304" pitchFamily="18" charset="0"/>
              </a:rPr>
            </a:br>
            <a:br>
              <a:rPr lang="en-US" sz="750" u="sng">
                <a:solidFill>
                  <a:srgbClr val="0563C1"/>
                </a:solidFill>
                <a:latin typeface="Cambria" panose="02040503050406030204" pitchFamily="18" charset="0"/>
                <a:ea typeface="Times New Roman" panose="02020603050405020304" pitchFamily="18" charset="0"/>
              </a:rPr>
            </a:br>
            <a:r>
              <a:rPr lang="en-US" sz="750">
                <a:solidFill>
                  <a:srgbClr val="000000"/>
                </a:solidFill>
                <a:latin typeface="Cambria" panose="02040503050406030204" pitchFamily="18" charset="0"/>
                <a:ea typeface="Times New Roman" panose="02020603050405020304" pitchFamily="18" charset="0"/>
              </a:rPr>
              <a:t>R-2 (former CMR) Pool: </a:t>
            </a:r>
            <a:r>
              <a:rPr lang="en-US" sz="750" u="sng">
                <a:solidFill>
                  <a:srgbClr val="0563C1"/>
                </a:solidFill>
                <a:latin typeface="Cambria" panose="02040503050406030204" pitchFamily="18" charset="0"/>
                <a:ea typeface="Times New Roman" panose="02020603050405020304" pitchFamily="18" charset="0"/>
                <a:hlinkClick r:id="rId11" tooltip="Original URL: https://goo.gl/maps/RM9ntvZwU4v6ztWU7. Click or tap if you trust this link."/>
              </a:rPr>
              <a:t>https://goo.gl/maps/RM9ntvZwU4v6ztWU7</a:t>
            </a:r>
            <a:r>
              <a:rPr lang="en-US" sz="750" u="sng">
                <a:solidFill>
                  <a:srgbClr val="0563C1"/>
                </a:solidFill>
                <a:latin typeface="Cambria" panose="02040503050406030204" pitchFamily="18" charset="0"/>
                <a:ea typeface="Times New Roman" panose="02020603050405020304" pitchFamily="18" charset="0"/>
              </a:rPr>
              <a:t> </a:t>
            </a:r>
            <a:r>
              <a:rPr lang="en-US" sz="750" err="1">
                <a:solidFill>
                  <a:srgbClr val="201F1E"/>
                </a:solidFill>
                <a:latin typeface="Cambria" panose="02040503050406030204" pitchFamily="18" charset="0"/>
                <a:ea typeface="Times New Roman" panose="02020603050405020304" pitchFamily="18" charset="0"/>
                <a:cs typeface="Calibri" panose="020F0502020204030204" pitchFamily="34" charset="0"/>
              </a:rPr>
              <a:t>Shanzu</a:t>
            </a:r>
            <a:r>
              <a:rPr lang="en-US" sz="750">
                <a:solidFill>
                  <a:srgbClr val="201F1E"/>
                </a:solidFill>
                <a:latin typeface="Cambria" panose="02040503050406030204" pitchFamily="18" charset="0"/>
                <a:ea typeface="Times New Roman" panose="02020603050405020304" pitchFamily="18" charset="0"/>
                <a:cs typeface="Calibri" panose="020F0502020204030204" pitchFamily="34" charset="0"/>
              </a:rPr>
              <a:t> Gardens Pool: </a:t>
            </a:r>
            <a:r>
              <a:rPr lang="en-US" sz="750" u="sng">
                <a:solidFill>
                  <a:srgbClr val="0563C1"/>
                </a:solidFill>
                <a:latin typeface="Cambria" panose="02040503050406030204" pitchFamily="18" charset="0"/>
                <a:ea typeface="Times New Roman" panose="02020603050405020304" pitchFamily="18" charset="0"/>
                <a:cs typeface="Calibri" panose="020F0502020204030204" pitchFamily="34" charset="0"/>
                <a:hlinkClick r:id="rId12" tooltip="Original URL: https://goo.gl/maps/4NgNCrZPwwZa4knj8. Click or tap if you trust this link."/>
              </a:rPr>
              <a:t>https://goo.gl/maps/4NgNCrZPwwZa4knj8</a:t>
            </a:r>
            <a:br>
              <a:rPr lang="en-US" sz="750" u="sng">
                <a:solidFill>
                  <a:srgbClr val="0563C1"/>
                </a:solidFill>
                <a:latin typeface="Cambria" panose="02040503050406030204" pitchFamily="18" charset="0"/>
                <a:ea typeface="Times New Roman" panose="02020603050405020304" pitchFamily="18" charset="0"/>
                <a:cs typeface="Calibri" panose="020F0502020204030204" pitchFamily="34" charset="0"/>
              </a:rPr>
            </a:br>
            <a:endParaRPr lang="en-US" sz="750" u="sng">
              <a:solidFill>
                <a:srgbClr val="0563C1"/>
              </a:solidFill>
              <a:latin typeface="Cambria" panose="02040503050406030204" pitchFamily="18" charset="0"/>
              <a:ea typeface="Times New Roman" panose="02020603050405020304" pitchFamily="18" charset="0"/>
              <a:cs typeface="Calibri" panose="020F0502020204030204" pitchFamily="34" charset="0"/>
            </a:endParaRPr>
          </a:p>
          <a:p>
            <a:pPr fontAlgn="base"/>
            <a:r>
              <a:rPr lang="en-US" sz="750" b="1" u="sng">
                <a:solidFill>
                  <a:srgbClr val="000000"/>
                </a:solidFill>
                <a:latin typeface="Cambria" panose="02040503050406030204" pitchFamily="18" charset="0"/>
                <a:ea typeface="Times New Roman" panose="02020603050405020304" pitchFamily="18" charset="0"/>
                <a:cs typeface="Calibri" panose="020F0502020204030204" pitchFamily="34" charset="0"/>
              </a:rPr>
              <a:t>Playground Guidelines</a:t>
            </a:r>
            <a:endParaRPr lang="en-US" sz="750" b="1" u="sng">
              <a:solidFill>
                <a:srgbClr val="201F1E"/>
              </a:solidFill>
              <a:latin typeface="Cambria" panose="02040503050406030204" pitchFamily="18" charset="0"/>
              <a:ea typeface="Times New Roman" panose="02020603050405020304" pitchFamily="18" charset="0"/>
              <a:cs typeface="Calibri" panose="020F0502020204030204" pitchFamily="34" charset="0"/>
            </a:endParaRPr>
          </a:p>
          <a:p>
            <a:pPr marL="171450" indent="-171450" fontAlgn="base">
              <a:buFont typeface="Arial" panose="020B0604020202020204" pitchFamily="34" charset="0"/>
              <a:buChar char="•"/>
            </a:pPr>
            <a:r>
              <a:rPr lang="en-US" sz="750">
                <a:latin typeface="Cambria" panose="02040503050406030204" pitchFamily="18" charset="0"/>
              </a:rPr>
              <a:t>Effective immediately, </a:t>
            </a:r>
            <a:r>
              <a:rPr lang="en-US" sz="750" b="1">
                <a:latin typeface="Cambria" panose="02040503050406030204" pitchFamily="18" charset="0"/>
              </a:rPr>
              <a:t>kids age 12 and under must wear a mask covering their nose and mouth at all times while using the playground</a:t>
            </a:r>
            <a:r>
              <a:rPr lang="en-US" sz="750">
                <a:latin typeface="Cambria" panose="02040503050406030204" pitchFamily="18" charset="0"/>
              </a:rPr>
              <a:t> since it is difficult for younger kids to physically distance in this area. </a:t>
            </a:r>
          </a:p>
          <a:p>
            <a:pPr marL="171450" indent="-171450" fontAlgn="base">
              <a:buFont typeface="Arial" panose="020B0604020202020204" pitchFamily="34" charset="0"/>
              <a:buChar char="•"/>
            </a:pPr>
            <a:r>
              <a:rPr lang="en-US" sz="750">
                <a:solidFill>
                  <a:srgbClr val="000000"/>
                </a:solidFill>
                <a:latin typeface="Cambria" panose="02040503050406030204" pitchFamily="18" charset="0"/>
                <a:ea typeface="Times New Roman" panose="02020603050405020304" pitchFamily="18" charset="0"/>
                <a:cs typeface="Calibri" panose="020F0502020204030204" pitchFamily="34" charset="0"/>
              </a:rPr>
              <a:t>Up to 10 people may use the playground at one time on </a:t>
            </a:r>
            <a:r>
              <a:rPr lang="en-US" sz="750" u="sng">
                <a:solidFill>
                  <a:srgbClr val="000000"/>
                </a:solidFill>
                <a:latin typeface="Cambria" panose="02040503050406030204" pitchFamily="18" charset="0"/>
                <a:ea typeface="Times New Roman" panose="02020603050405020304" pitchFamily="18" charset="0"/>
                <a:cs typeface="Calibri" panose="020F0502020204030204" pitchFamily="34" charset="0"/>
              </a:rPr>
              <a:t>Sundays</a:t>
            </a:r>
            <a:r>
              <a:rPr lang="en-US" sz="750">
                <a:solidFill>
                  <a:srgbClr val="000000"/>
                </a:solidFill>
                <a:latin typeface="Cambria" panose="02040503050406030204" pitchFamily="18" charset="0"/>
                <a:ea typeface="Times New Roman" panose="02020603050405020304" pitchFamily="18" charset="0"/>
                <a:cs typeface="Calibri" panose="020F0502020204030204" pitchFamily="34" charset="0"/>
              </a:rPr>
              <a:t>. No capacity limits apply Mon-Sat. </a:t>
            </a:r>
            <a:br>
              <a:rPr lang="en-US" sz="750">
                <a:solidFill>
                  <a:srgbClr val="201F1E"/>
                </a:solidFill>
                <a:latin typeface="Cambria" panose="02040503050406030204" pitchFamily="18" charset="0"/>
                <a:ea typeface="Times New Roman" panose="02020603050405020304" pitchFamily="18" charset="0"/>
              </a:rPr>
            </a:br>
            <a:br>
              <a:rPr lang="en-US" sz="750">
                <a:solidFill>
                  <a:srgbClr val="201F1E"/>
                </a:solidFill>
                <a:latin typeface="Cambria" panose="02040503050406030204" pitchFamily="18" charset="0"/>
                <a:ea typeface="Times New Roman" panose="02020603050405020304" pitchFamily="18" charset="0"/>
              </a:rPr>
            </a:br>
            <a:endParaRPr lang="en-US" sz="750">
              <a:solidFill>
                <a:srgbClr val="000000"/>
              </a:solidFill>
              <a:latin typeface="Cambria" panose="02040503050406030204" pitchFamily="18" charset="0"/>
            </a:endParaRPr>
          </a:p>
        </p:txBody>
      </p:sp>
      <p:sp>
        <p:nvSpPr>
          <p:cNvPr id="43" name="Rectangle 42">
            <a:extLst>
              <a:ext uri="{FF2B5EF4-FFF2-40B4-BE49-F238E27FC236}">
                <a16:creationId xmlns:a16="http://schemas.microsoft.com/office/drawing/2014/main" id="{07A8CC63-F0B4-4B26-AFCB-7E8BE62AED50}"/>
              </a:ext>
            </a:extLst>
          </p:cNvPr>
          <p:cNvSpPr/>
          <p:nvPr/>
        </p:nvSpPr>
        <p:spPr>
          <a:xfrm>
            <a:off x="7313756" y="7551673"/>
            <a:ext cx="3464957" cy="1823576"/>
          </a:xfrm>
          <a:prstGeom prst="rect">
            <a:avLst/>
          </a:prstGeom>
        </p:spPr>
        <p:txBody>
          <a:bodyPr wrap="square">
            <a:spAutoFit/>
          </a:bodyPr>
          <a:lstStyle/>
          <a:p>
            <a:r>
              <a:rPr lang="en-US" sz="750">
                <a:latin typeface="Cambria" panose="02040503050406030204" pitchFamily="18" charset="0"/>
                <a:ea typeface="Cambria" panose="02040503050406030204" pitchFamily="18" charset="0"/>
                <a:cs typeface="Times New Roman" panose="02020603050405020304" pitchFamily="18" charset="0"/>
              </a:rPr>
              <a:t>The Chancery Indoor, Outdoor and USAID gyms are available for all to use. </a:t>
            </a:r>
            <a:r>
              <a:rPr lang="en-US" sz="750" b="1">
                <a:latin typeface="Cambria" panose="02040503050406030204" pitchFamily="18" charset="0"/>
                <a:ea typeface="Cambria" panose="02040503050406030204" pitchFamily="18" charset="0"/>
                <a:cs typeface="Times New Roman" panose="02020603050405020304" pitchFamily="18" charset="0"/>
              </a:rPr>
              <a:t>Maximum occupancy in the gym is 5 people</a:t>
            </a:r>
            <a:r>
              <a:rPr lang="en-US" sz="750">
                <a:latin typeface="Cambria" panose="02040503050406030204" pitchFamily="18" charset="0"/>
                <a:ea typeface="Cambria" panose="02040503050406030204" pitchFamily="18" charset="0"/>
                <a:cs typeface="Times New Roman" panose="02020603050405020304" pitchFamily="18" charset="0"/>
              </a:rPr>
              <a:t>. </a:t>
            </a:r>
            <a:r>
              <a:rPr lang="en-US" sz="750" u="sng">
                <a:latin typeface="Cambria" panose="02040503050406030204" pitchFamily="18" charset="0"/>
                <a:ea typeface="Cambria" panose="02040503050406030204" pitchFamily="18" charset="0"/>
                <a:cs typeface="Times New Roman" panose="02020603050405020304" pitchFamily="18" charset="0"/>
              </a:rPr>
              <a:t>Masks must be worn when using the indoor gyms.</a:t>
            </a:r>
            <a:r>
              <a:rPr lang="en-US" sz="750">
                <a:latin typeface="Cambria" panose="02040503050406030204" pitchFamily="18" charset="0"/>
                <a:ea typeface="Cambria" panose="02040503050406030204" pitchFamily="18" charset="0"/>
                <a:cs typeface="Times New Roman" panose="02020603050405020304" pitchFamily="18" charset="0"/>
              </a:rPr>
              <a:t>  Shower and changing areas will remain open for all. </a:t>
            </a:r>
          </a:p>
          <a:p>
            <a:pPr marL="171450" indent="-171450">
              <a:buFont typeface="Arial" panose="020B0604020202020204" pitchFamily="34" charset="0"/>
              <a:buChar char="•"/>
            </a:pPr>
            <a:r>
              <a:rPr lang="en-US" sz="750" b="1">
                <a:solidFill>
                  <a:srgbClr val="201F1E"/>
                </a:solidFill>
                <a:latin typeface="Cambria" panose="02040503050406030204" pitchFamily="18" charset="0"/>
                <a:ea typeface="Times New Roman" panose="02020603050405020304" pitchFamily="18" charset="0"/>
              </a:rPr>
              <a:t>Americans </a:t>
            </a:r>
            <a:r>
              <a:rPr lang="en-US" sz="750">
                <a:solidFill>
                  <a:srgbClr val="201F1E"/>
                </a:solidFill>
                <a:latin typeface="Cambria" panose="02040503050406030204" pitchFamily="18" charset="0"/>
                <a:ea typeface="Times New Roman" panose="02020603050405020304" pitchFamily="18" charset="0"/>
              </a:rPr>
              <a:t>who would like access to the gym calendars should click here: </a:t>
            </a:r>
            <a:r>
              <a:rPr lang="en-US" sz="750" b="1" u="sng">
                <a:solidFill>
                  <a:srgbClr val="201F1E"/>
                </a:solidFill>
                <a:latin typeface="Cambria" panose="02040503050406030204" pitchFamily="18" charset="0"/>
                <a:ea typeface="Times New Roman" panose="02020603050405020304" pitchFamily="18" charset="0"/>
                <a:hlinkClick r:id="rId4" tooltip="Original URL: https://forms.gle/EopRdz2QdSjbR6Wr7. Click or tap if you trust this link."/>
              </a:rPr>
              <a:t>https://forms.gle/EopRdz2QdSjbR6Wr7</a:t>
            </a:r>
            <a:endParaRPr lang="en-US" sz="750" b="1" u="sng">
              <a:solidFill>
                <a:srgbClr val="201F1E"/>
              </a:solidFill>
              <a:latin typeface="Cambria" panose="02040503050406030204" pitchFamily="18" charset="0"/>
              <a:ea typeface="Times New Roman" panose="02020603050405020304" pitchFamily="18" charset="0"/>
            </a:endParaRPr>
          </a:p>
          <a:p>
            <a:pPr marL="171450" indent="-171450">
              <a:buFont typeface="Arial" panose="020B0604020202020204" pitchFamily="34" charset="0"/>
              <a:buChar char="•"/>
            </a:pPr>
            <a:r>
              <a:rPr lang="en-US" sz="750" b="1">
                <a:solidFill>
                  <a:srgbClr val="201F1E"/>
                </a:solidFill>
                <a:latin typeface="Cambria" panose="02040503050406030204" pitchFamily="18" charset="0"/>
                <a:ea typeface="Times New Roman" panose="02020603050405020304" pitchFamily="18" charset="0"/>
              </a:rPr>
              <a:t>LE Staff</a:t>
            </a:r>
            <a:r>
              <a:rPr lang="en-US" sz="750">
                <a:solidFill>
                  <a:srgbClr val="201F1E"/>
                </a:solidFill>
                <a:latin typeface="Cambria" panose="02040503050406030204" pitchFamily="18" charset="0"/>
                <a:ea typeface="Times New Roman" panose="02020603050405020304" pitchFamily="18" charset="0"/>
              </a:rPr>
              <a:t> who would like access to the gym calendars should click here:</a:t>
            </a:r>
            <a:r>
              <a:rPr lang="en-US" sz="750" b="1">
                <a:solidFill>
                  <a:srgbClr val="201F1E"/>
                </a:solidFill>
                <a:latin typeface="Cambria" panose="02040503050406030204" pitchFamily="18" charset="0"/>
                <a:ea typeface="Times New Roman" panose="02020603050405020304" pitchFamily="18" charset="0"/>
              </a:rPr>
              <a:t> </a:t>
            </a:r>
            <a:r>
              <a:rPr lang="en-US" sz="750" b="1" u="sng">
                <a:solidFill>
                  <a:srgbClr val="201F1E"/>
                </a:solidFill>
                <a:latin typeface="Cambria" panose="02040503050406030204" pitchFamily="18" charset="0"/>
                <a:ea typeface="Times New Roman" panose="02020603050405020304" pitchFamily="18" charset="0"/>
                <a:hlinkClick r:id="rId13" tooltip="Original URL: https://forms.gle/96YZMfeU7EySixPg8. Click or tap if you trust this link."/>
              </a:rPr>
              <a:t>https://forms.gle/96YZMfeU7EySixPg8</a:t>
            </a:r>
            <a:endParaRPr lang="en-US" sz="750">
              <a:latin typeface="Cambria" panose="02040503050406030204" pitchFamily="18" charset="0"/>
              <a:ea typeface="Cambria" panose="02040503050406030204" pitchFamily="18" charset="0"/>
              <a:cs typeface="Times New Roman" panose="02020603050405020304" pitchFamily="18" charset="0"/>
            </a:endParaRPr>
          </a:p>
          <a:p>
            <a:r>
              <a:rPr lang="en-US" sz="750" b="1">
                <a:solidFill>
                  <a:srgbClr val="000000"/>
                </a:solidFill>
                <a:latin typeface="Cambria" panose="02040503050406030204" pitchFamily="18" charset="0"/>
                <a:ea typeface="Times New Roman" panose="02020603050405020304" pitchFamily="18" charset="0"/>
                <a:cs typeface="Calibri" panose="020F0502020204030204" pitchFamily="34" charset="0"/>
              </a:rPr>
              <a:t>Cleaning schedule: </a:t>
            </a:r>
          </a:p>
          <a:p>
            <a:pPr marL="171450" indent="-171450">
              <a:buFont typeface="Arial" panose="020B0604020202020204" pitchFamily="34" charset="0"/>
              <a:buChar char="•"/>
            </a:pPr>
            <a:r>
              <a:rPr lang="en-US" sz="750">
                <a:solidFill>
                  <a:srgbClr val="000000"/>
                </a:solidFill>
                <a:latin typeface="Cambria" panose="02040503050406030204" pitchFamily="18" charset="0"/>
                <a:ea typeface="Times New Roman" panose="02020603050405020304" pitchFamily="18" charset="0"/>
                <a:cs typeface="Calibri" panose="020F0502020204030204" pitchFamily="34" charset="0"/>
              </a:rPr>
              <a:t>The Chancery indoor gym is closed for cleaning DAILY at the following times: 10:00-11:00 am; and 3:00-4:00pm</a:t>
            </a:r>
          </a:p>
          <a:p>
            <a:pPr marL="171450" indent="-171450">
              <a:buFont typeface="Arial" panose="020B0604020202020204" pitchFamily="34" charset="0"/>
              <a:buChar char="•"/>
            </a:pPr>
            <a:r>
              <a:rPr lang="en-US" sz="750">
                <a:solidFill>
                  <a:srgbClr val="000000"/>
                </a:solidFill>
                <a:latin typeface="Cambria" panose="02040503050406030204" pitchFamily="18" charset="0"/>
                <a:ea typeface="Times New Roman" panose="02020603050405020304" pitchFamily="18" charset="0"/>
                <a:cs typeface="Calibri" panose="020F0502020204030204" pitchFamily="34" charset="0"/>
              </a:rPr>
              <a:t>The USAID Gym is closed for cleaning DAILY at the following times: 7:15 – 8:00am; 10:45 – 11:00am; and 3:00 – 3:45pm</a:t>
            </a:r>
          </a:p>
          <a:p>
            <a:pPr marL="171450" indent="-171450">
              <a:buFont typeface="Arial" panose="020B0604020202020204" pitchFamily="34" charset="0"/>
              <a:buChar char="•"/>
            </a:pPr>
            <a:r>
              <a:rPr lang="en-US" sz="750">
                <a:solidFill>
                  <a:srgbClr val="000000"/>
                </a:solidFill>
                <a:latin typeface="Cambria" panose="02040503050406030204" pitchFamily="18" charset="0"/>
                <a:ea typeface="Times New Roman" panose="02020603050405020304" pitchFamily="18" charset="0"/>
                <a:cs typeface="Calibri" panose="020F0502020204030204" pitchFamily="34" charset="0"/>
              </a:rPr>
              <a:t>The Chancery Outdoor Gym is closed for cleaning DAILY at the following times: 9:00 – 9:30am; and 1:00 – 1:45pm</a:t>
            </a:r>
            <a:br>
              <a:rPr lang="en-US" sz="750">
                <a:latin typeface="Cambria" panose="02040503050406030204" pitchFamily="18" charset="0"/>
                <a:ea typeface="Cambria" panose="02040503050406030204" pitchFamily="18" charset="0"/>
                <a:cs typeface="Times New Roman" panose="02020603050405020304" pitchFamily="18" charset="0"/>
              </a:rPr>
            </a:br>
            <a:r>
              <a:rPr lang="en-US" sz="750">
                <a:solidFill>
                  <a:srgbClr val="000000"/>
                </a:solidFill>
                <a:latin typeface="Cambria" panose="02040503050406030204" pitchFamily="18" charset="0"/>
              </a:rPr>
              <a:t>one time.</a:t>
            </a:r>
            <a:endParaRPr lang="en-US" sz="780"/>
          </a:p>
        </p:txBody>
      </p:sp>
      <p:sp>
        <p:nvSpPr>
          <p:cNvPr id="44" name="Rectangle 43">
            <a:extLst>
              <a:ext uri="{FF2B5EF4-FFF2-40B4-BE49-F238E27FC236}">
                <a16:creationId xmlns:a16="http://schemas.microsoft.com/office/drawing/2014/main" id="{5059F3FF-5DFF-4E14-99BB-12FC67194E3D}"/>
              </a:ext>
            </a:extLst>
          </p:cNvPr>
          <p:cNvSpPr/>
          <p:nvPr/>
        </p:nvSpPr>
        <p:spPr>
          <a:xfrm>
            <a:off x="3760402" y="7262163"/>
            <a:ext cx="538930" cy="276999"/>
          </a:xfrm>
          <a:prstGeom prst="rect">
            <a:avLst/>
          </a:prstGeom>
        </p:spPr>
        <p:txBody>
          <a:bodyPr wrap="none">
            <a:spAutoFit/>
          </a:bodyPr>
          <a:lstStyle/>
          <a:p>
            <a:pPr lvl="0" defTabSz="914400" eaLnBrk="0" fontAlgn="base" hangingPunct="0">
              <a:spcBef>
                <a:spcPct val="0"/>
              </a:spcBef>
              <a:spcAft>
                <a:spcPct val="0"/>
              </a:spcAft>
            </a:pPr>
            <a:r>
              <a:rPr lang="en-US" altLang="en-US" sz="1200">
                <a:solidFill>
                  <a:srgbClr val="003366"/>
                </a:solidFill>
                <a:latin typeface="Berlin Sans FB" panose="020E0602020502020306" pitchFamily="34" charset="0"/>
              </a:rPr>
              <a:t>Gyms</a:t>
            </a:r>
          </a:p>
        </p:txBody>
      </p:sp>
    </p:spTree>
    <p:extLst>
      <p:ext uri="{BB962C8B-B14F-4D97-AF65-F5344CB8AC3E}">
        <p14:creationId xmlns:p14="http://schemas.microsoft.com/office/powerpoint/2010/main" val="3454651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1AF24C-C9EC-4A92-93A3-637CCDBEA613}"/>
              </a:ext>
            </a:extLst>
          </p:cNvPr>
          <p:cNvSpPr/>
          <p:nvPr/>
        </p:nvSpPr>
        <p:spPr>
          <a:xfrm>
            <a:off x="432635" y="2348998"/>
            <a:ext cx="2939936" cy="4631093"/>
          </a:xfrm>
          <a:prstGeom prst="rect">
            <a:avLst/>
          </a:prstGeom>
        </p:spPr>
        <p:txBody>
          <a:bodyPr wrap="square" numCol="2" spcCol="91440">
            <a:noAutofit/>
          </a:bodyPr>
          <a:lstStyle/>
          <a:p>
            <a:pPr fontAlgn="base"/>
            <a:endParaRPr lang="en-US" sz="900">
              <a:effectLst/>
              <a:latin typeface="Cambria" panose="02040503050406030204" pitchFamily="18" charset="0"/>
              <a:ea typeface="Times New Roman" panose="02020603050405020304" pitchFamily="18" charset="0"/>
            </a:endParaRPr>
          </a:p>
        </p:txBody>
      </p:sp>
      <p:sp>
        <p:nvSpPr>
          <p:cNvPr id="5" name="Text Box 2">
            <a:extLst>
              <a:ext uri="{FF2B5EF4-FFF2-40B4-BE49-F238E27FC236}">
                <a16:creationId xmlns:a16="http://schemas.microsoft.com/office/drawing/2014/main" id="{E513D8F7-CE38-45BC-B53F-20775C927E49}"/>
              </a:ext>
            </a:extLst>
          </p:cNvPr>
          <p:cNvSpPr txBox="1">
            <a:spLocks noChangeArrowheads="1"/>
          </p:cNvSpPr>
          <p:nvPr/>
        </p:nvSpPr>
        <p:spPr bwMode="auto">
          <a:xfrm>
            <a:off x="457200" y="487339"/>
            <a:ext cx="6858793" cy="494344"/>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lvl="0" algn="ctr" defTabSz="914400" eaLnBrk="0" fontAlgn="base" hangingPunct="0">
              <a:spcBef>
                <a:spcPct val="0"/>
              </a:spcBef>
              <a:spcAft>
                <a:spcPct val="0"/>
              </a:spcAft>
            </a:pPr>
            <a:r>
              <a:rPr lang="en-US" altLang="en-US" sz="2520">
                <a:solidFill>
                  <a:srgbClr val="FFFFFF"/>
                </a:solidFill>
                <a:latin typeface="Cambria" panose="02040503050406030204" pitchFamily="18" charset="0"/>
              </a:rPr>
              <a:t>EMBASSY NOTICES</a:t>
            </a:r>
            <a:endParaRPr lang="en-US" altLang="en-US" sz="2520">
              <a:latin typeface="Arial" panose="020B0604020202020204" pitchFamily="34" charset="0"/>
            </a:endParaRPr>
          </a:p>
        </p:txBody>
      </p:sp>
      <p:sp>
        <p:nvSpPr>
          <p:cNvPr id="6" name="Text Box 12">
            <a:extLst>
              <a:ext uri="{FF2B5EF4-FFF2-40B4-BE49-F238E27FC236}">
                <a16:creationId xmlns:a16="http://schemas.microsoft.com/office/drawing/2014/main" id="{350BE0F0-DAA1-4C4B-8D42-0723F950FAC3}"/>
              </a:ext>
            </a:extLst>
          </p:cNvPr>
          <p:cNvSpPr txBox="1">
            <a:spLocks noChangeArrowheads="1"/>
          </p:cNvSpPr>
          <p:nvPr/>
        </p:nvSpPr>
        <p:spPr bwMode="auto">
          <a:xfrm>
            <a:off x="457200" y="9353681"/>
            <a:ext cx="6858794" cy="228469"/>
          </a:xfrm>
          <a:prstGeom prst="rect">
            <a:avLst/>
          </a:prstGeom>
          <a:solidFill>
            <a:srgbClr val="003366"/>
          </a:solidFill>
          <a:ln>
            <a:noFill/>
          </a:ln>
          <a:effectLst/>
          <a:extLs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FFFFFF"/>
                </a:solidFill>
                <a:effectLst/>
                <a:latin typeface="Times New Roman" panose="02020603050405020304" pitchFamily="18" charset="0"/>
              </a:rPr>
              <a:t>9</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6">
            <a:extLst>
              <a:ext uri="{FF2B5EF4-FFF2-40B4-BE49-F238E27FC236}">
                <a16:creationId xmlns:a16="http://schemas.microsoft.com/office/drawing/2014/main" id="{D10193AD-8EC2-4414-9CD2-9E7E0F63D331}"/>
              </a:ext>
            </a:extLst>
          </p:cNvPr>
          <p:cNvSpPr/>
          <p:nvPr/>
        </p:nvSpPr>
        <p:spPr>
          <a:xfrm>
            <a:off x="505975" y="1022909"/>
            <a:ext cx="6821424" cy="8217151"/>
          </a:xfrm>
          <a:prstGeom prst="rect">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06C3E3A-8A3E-4F36-AF0E-8103D7DF3A3A}"/>
              </a:ext>
            </a:extLst>
          </p:cNvPr>
          <p:cNvSpPr txBox="1"/>
          <p:nvPr/>
        </p:nvSpPr>
        <p:spPr>
          <a:xfrm>
            <a:off x="528637" y="1224741"/>
            <a:ext cx="6715125" cy="523220"/>
          </a:xfrm>
          <a:prstGeom prst="rect">
            <a:avLst/>
          </a:prstGeom>
          <a:noFill/>
        </p:spPr>
        <p:txBody>
          <a:bodyPr wrap="square" rtlCol="0">
            <a:spAutoFit/>
          </a:bodyPr>
          <a:lstStyle/>
          <a:p>
            <a:pPr algn="ctr"/>
            <a:r>
              <a:rPr lang="en-US" sz="2800">
                <a:latin typeface="Century Gothic" panose="020B0502020202020204" pitchFamily="34" charset="0"/>
              </a:rPr>
              <a:t>NEW IN THE HEALTH UNIT</a:t>
            </a:r>
          </a:p>
        </p:txBody>
      </p:sp>
      <p:sp>
        <p:nvSpPr>
          <p:cNvPr id="9" name="Rectangle 8">
            <a:extLst>
              <a:ext uri="{FF2B5EF4-FFF2-40B4-BE49-F238E27FC236}">
                <a16:creationId xmlns:a16="http://schemas.microsoft.com/office/drawing/2014/main" id="{83FD0FC8-41CD-470D-A595-54C2BA58FCEA}"/>
              </a:ext>
            </a:extLst>
          </p:cNvPr>
          <p:cNvSpPr/>
          <p:nvPr/>
        </p:nvSpPr>
        <p:spPr>
          <a:xfrm>
            <a:off x="481806" y="1854668"/>
            <a:ext cx="6821425" cy="77252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168F3D32-9717-42A2-B3CC-06C23BB4AC1D}"/>
              </a:ext>
            </a:extLst>
          </p:cNvPr>
          <p:cNvSpPr txBox="1"/>
          <p:nvPr/>
        </p:nvSpPr>
        <p:spPr>
          <a:xfrm>
            <a:off x="801365" y="1870005"/>
            <a:ext cx="6169670" cy="715709"/>
          </a:xfrm>
          <a:prstGeom prst="rect">
            <a:avLst/>
          </a:prstGeom>
          <a:noFill/>
        </p:spPr>
        <p:txBody>
          <a:bodyPr wrap="square">
            <a:spAutoFit/>
          </a:bodyPr>
          <a:lstStyle/>
          <a:p>
            <a:pPr marL="0" marR="0">
              <a:lnSpc>
                <a:spcPct val="107000"/>
              </a:lnSpc>
              <a:spcBef>
                <a:spcPts val="0"/>
              </a:spcBef>
              <a:spcAft>
                <a:spcPts val="800"/>
              </a:spcAft>
            </a:pPr>
            <a:r>
              <a:rPr lang="en-US" sz="1200" b="1">
                <a:solidFill>
                  <a:schemeClr val="bg1"/>
                </a:solidFill>
                <a:effectLst/>
                <a:latin typeface="Century Gothic" panose="020B0502020202020204" pitchFamily="34" charset="0"/>
                <a:ea typeface="Calibri" panose="020F0502020204030204" pitchFamily="34" charset="0"/>
                <a:cs typeface="Arial" panose="020B0604020202020204" pitchFamily="34" charset="0"/>
              </a:rPr>
              <a:t>Meet our </a:t>
            </a:r>
            <a:r>
              <a:rPr lang="en-US" sz="1200" b="1">
                <a:solidFill>
                  <a:schemeClr val="bg1"/>
                </a:solidFill>
                <a:latin typeface="Century Gothic" panose="020B0502020202020204" pitchFamily="34" charset="0"/>
                <a:ea typeface="Calibri" panose="020F0502020204030204" pitchFamily="34" charset="0"/>
                <a:cs typeface="Arial" panose="020B0604020202020204" pitchFamily="34" charset="0"/>
              </a:rPr>
              <a:t>new Health Unit Staff!</a:t>
            </a:r>
            <a:endParaRPr lang="en-US" sz="1200" b="1">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050">
                <a:solidFill>
                  <a:schemeClr val="bg1"/>
                </a:solidFill>
                <a:effectLst/>
                <a:latin typeface="Century Gothic" panose="020B0502020202020204" pitchFamily="34" charset="0"/>
                <a:ea typeface="Calibri" panose="020F0502020204030204" pitchFamily="34" charset="0"/>
                <a:cs typeface="Arial" panose="020B0604020202020204" pitchFamily="34" charset="0"/>
              </a:rPr>
              <a:t>We have several new staff members who have joined our health unit. Take a moment to familiarize yourself with these new friendly faces! </a:t>
            </a:r>
            <a:r>
              <a:rPr lang="en-US" sz="1050">
                <a:solidFill>
                  <a:schemeClr val="bg1"/>
                </a:solidFill>
                <a:latin typeface="Century Gothic" panose="020B0502020202020204" pitchFamily="34" charset="0"/>
                <a:ea typeface="Calibri" panose="020F0502020204030204" pitchFamily="34" charset="0"/>
                <a:cs typeface="Arial" panose="020B0604020202020204" pitchFamily="34" charset="0"/>
              </a:rPr>
              <a:t>Stop by and offer them a warm welcome.</a:t>
            </a:r>
            <a:endParaRPr lang="en-US" sz="105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8CE40081-6B53-423F-961B-BDCDE55237C0}"/>
              </a:ext>
            </a:extLst>
          </p:cNvPr>
          <p:cNvSpPr txBox="1"/>
          <p:nvPr/>
        </p:nvSpPr>
        <p:spPr>
          <a:xfrm>
            <a:off x="2702771" y="4960283"/>
            <a:ext cx="2030767" cy="276999"/>
          </a:xfrm>
          <a:prstGeom prst="rect">
            <a:avLst/>
          </a:prstGeom>
          <a:noFill/>
        </p:spPr>
        <p:txBody>
          <a:bodyPr wrap="square">
            <a:spAutoFit/>
          </a:bodyPr>
          <a:lstStyle/>
          <a:p>
            <a:pPr marL="0" marR="0" algn="ctr">
              <a:spcBef>
                <a:spcPts val="0"/>
              </a:spcBef>
              <a:spcAft>
                <a:spcPts val="0"/>
              </a:spcAft>
            </a:pPr>
            <a:r>
              <a:rPr lang="en-US" sz="1200">
                <a:effectLst/>
                <a:latin typeface="Century Gothic" panose="020B0502020202020204" pitchFamily="34" charset="0"/>
                <a:ea typeface="Times New Roman" panose="02020603050405020304" pitchFamily="18" charset="0"/>
              </a:rPr>
              <a:t>Dr. Richard Morse, MD</a:t>
            </a:r>
            <a:endParaRPr lang="en-US" sz="1200">
              <a:effectLst/>
              <a:latin typeface="Century Gothic" panose="020B0502020202020204" pitchFamily="34" charset="0"/>
              <a:ea typeface="Calibri" panose="020F0502020204030204" pitchFamily="34" charset="0"/>
            </a:endParaRPr>
          </a:p>
        </p:txBody>
      </p:sp>
      <p:sp>
        <p:nvSpPr>
          <p:cNvPr id="24" name="TextBox 23">
            <a:extLst>
              <a:ext uri="{FF2B5EF4-FFF2-40B4-BE49-F238E27FC236}">
                <a16:creationId xmlns:a16="http://schemas.microsoft.com/office/drawing/2014/main" id="{22A7A609-BC2B-4749-A5A9-EE5AA260EE17}"/>
              </a:ext>
            </a:extLst>
          </p:cNvPr>
          <p:cNvSpPr txBox="1"/>
          <p:nvPr/>
        </p:nvSpPr>
        <p:spPr>
          <a:xfrm>
            <a:off x="847932" y="4933762"/>
            <a:ext cx="1744347" cy="276999"/>
          </a:xfrm>
          <a:prstGeom prst="rect">
            <a:avLst/>
          </a:prstGeom>
          <a:noFill/>
        </p:spPr>
        <p:txBody>
          <a:bodyPr wrap="square">
            <a:spAutoFit/>
          </a:bodyPr>
          <a:lstStyle/>
          <a:p>
            <a:pPr marL="0" marR="0">
              <a:spcBef>
                <a:spcPts val="0"/>
              </a:spcBef>
              <a:spcAft>
                <a:spcPts val="800"/>
              </a:spcAft>
            </a:pPr>
            <a:r>
              <a:rPr lang="en-US" sz="1200">
                <a:effectLst/>
                <a:latin typeface="Century Gothic" panose="020B0502020202020204" pitchFamily="34" charset="0"/>
                <a:ea typeface="Times New Roman" panose="02020603050405020304" pitchFamily="18" charset="0"/>
                <a:cs typeface="Times New Roman" panose="02020603050405020304" pitchFamily="18" charset="0"/>
              </a:rPr>
              <a:t>Dr. John </a:t>
            </a:r>
            <a:r>
              <a:rPr lang="en-US" sz="1200" err="1">
                <a:effectLst/>
                <a:latin typeface="Century Gothic" panose="020B0502020202020204" pitchFamily="34" charset="0"/>
                <a:ea typeface="Times New Roman" panose="02020603050405020304" pitchFamily="18" charset="0"/>
                <a:cs typeface="Times New Roman" panose="02020603050405020304" pitchFamily="18" charset="0"/>
              </a:rPr>
              <a:t>Njenga</a:t>
            </a:r>
            <a:r>
              <a:rPr lang="en-US" sz="1200">
                <a:effectLst/>
                <a:latin typeface="Century Gothic" panose="020B0502020202020204" pitchFamily="34" charset="0"/>
                <a:ea typeface="Times New Roman" panose="02020603050405020304" pitchFamily="18" charset="0"/>
                <a:cs typeface="Times New Roman" panose="02020603050405020304" pitchFamily="18" charset="0"/>
              </a:rPr>
              <a:t>, MD</a:t>
            </a:r>
            <a:endParaRPr lang="en-US" sz="1200">
              <a:effectLst/>
              <a:latin typeface="Century Gothic" panose="020B0502020202020204" pitchFamily="34" charset="0"/>
              <a:ea typeface="Calibri" panose="020F0502020204030204" pitchFamily="34" charset="0"/>
              <a:cs typeface="Times New Roman" panose="02020603050405020304" pitchFamily="18" charset="0"/>
            </a:endParaRPr>
          </a:p>
        </p:txBody>
      </p:sp>
      <p:pic>
        <p:nvPicPr>
          <p:cNvPr id="13314" name="Picture 2" descr="Image preview">
            <a:extLst>
              <a:ext uri="{FF2B5EF4-FFF2-40B4-BE49-F238E27FC236}">
                <a16:creationId xmlns:a16="http://schemas.microsoft.com/office/drawing/2014/main" id="{00E882A2-A8EF-4F7D-B10F-DECC5583B2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52" r="952" b="7948"/>
          <a:stretch/>
        </p:blipFill>
        <p:spPr bwMode="auto">
          <a:xfrm>
            <a:off x="847932" y="2751419"/>
            <a:ext cx="1771881" cy="2174698"/>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Image preview">
            <a:extLst>
              <a:ext uri="{FF2B5EF4-FFF2-40B4-BE49-F238E27FC236}">
                <a16:creationId xmlns:a16="http://schemas.microsoft.com/office/drawing/2014/main" id="{B76A4FDE-8362-4467-AE0F-6138597CB9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280" t="3994" r="13430" b="6716"/>
          <a:stretch/>
        </p:blipFill>
        <p:spPr bwMode="auto">
          <a:xfrm>
            <a:off x="2702771" y="2751419"/>
            <a:ext cx="2062467" cy="2182344"/>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Image preview">
            <a:extLst>
              <a:ext uri="{FF2B5EF4-FFF2-40B4-BE49-F238E27FC236}">
                <a16:creationId xmlns:a16="http://schemas.microsoft.com/office/drawing/2014/main" id="{01A1DF39-9AD2-4371-957F-521196F1B89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740" t="-4447" r="12030"/>
          <a:stretch/>
        </p:blipFill>
        <p:spPr bwMode="auto">
          <a:xfrm>
            <a:off x="4836164" y="2643215"/>
            <a:ext cx="2195131" cy="229054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C2D84FF-B1CB-4E13-B26A-75A8BE946BDE}"/>
              </a:ext>
            </a:extLst>
          </p:cNvPr>
          <p:cNvSpPr txBox="1"/>
          <p:nvPr/>
        </p:nvSpPr>
        <p:spPr>
          <a:xfrm>
            <a:off x="4850757" y="4992986"/>
            <a:ext cx="2104119" cy="276999"/>
          </a:xfrm>
          <a:prstGeom prst="rect">
            <a:avLst/>
          </a:prstGeom>
          <a:noFill/>
        </p:spPr>
        <p:txBody>
          <a:bodyPr wrap="square">
            <a:spAutoFit/>
          </a:bodyPr>
          <a:lstStyle/>
          <a:p>
            <a:pPr marL="0" marR="0" algn="ctr">
              <a:spcBef>
                <a:spcPts val="0"/>
              </a:spcBef>
              <a:spcAft>
                <a:spcPts val="800"/>
              </a:spcAft>
            </a:pPr>
            <a:r>
              <a:rPr lang="en-US" sz="1200">
                <a:effectLst/>
                <a:latin typeface="Century Gothic" panose="020B0502020202020204" pitchFamily="34" charset="0"/>
                <a:ea typeface="Times New Roman" panose="02020603050405020304" pitchFamily="18" charset="0"/>
                <a:cs typeface="Times New Roman" panose="02020603050405020304" pitchFamily="18" charset="0"/>
              </a:rPr>
              <a:t>Mercy </a:t>
            </a:r>
            <a:r>
              <a:rPr lang="en-US" sz="1200" err="1">
                <a:effectLst/>
                <a:latin typeface="Century Gothic" panose="020B0502020202020204" pitchFamily="34" charset="0"/>
                <a:ea typeface="Times New Roman" panose="02020603050405020304" pitchFamily="18" charset="0"/>
                <a:cs typeface="Times New Roman" panose="02020603050405020304" pitchFamily="18" charset="0"/>
              </a:rPr>
              <a:t>Kaingu</a:t>
            </a:r>
            <a:r>
              <a:rPr lang="en-US" sz="1200">
                <a:effectLst/>
                <a:latin typeface="Century Gothic" panose="020B0502020202020204" pitchFamily="34" charset="0"/>
                <a:ea typeface="Times New Roman" panose="02020603050405020304" pitchFamily="18" charset="0"/>
                <a:cs typeface="Times New Roman" panose="02020603050405020304" pitchFamily="18" charset="0"/>
              </a:rPr>
              <a:t>, RN</a:t>
            </a:r>
            <a:endParaRPr lang="en-US" sz="120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21" name="Text Box 2">
            <a:extLst>
              <a:ext uri="{FF2B5EF4-FFF2-40B4-BE49-F238E27FC236}">
                <a16:creationId xmlns:a16="http://schemas.microsoft.com/office/drawing/2014/main" id="{6282F1ED-BDED-4480-967E-D0210BF2A096}"/>
              </a:ext>
            </a:extLst>
          </p:cNvPr>
          <p:cNvSpPr txBox="1">
            <a:spLocks noChangeArrowheads="1"/>
          </p:cNvSpPr>
          <p:nvPr/>
        </p:nvSpPr>
        <p:spPr bwMode="auto">
          <a:xfrm>
            <a:off x="505975" y="5348164"/>
            <a:ext cx="6809621" cy="494344"/>
          </a:xfrm>
          <a:prstGeom prst="rect">
            <a:avLst/>
          </a:prstGeom>
          <a:solidFill>
            <a:srgbClr val="003366"/>
          </a:solidFill>
          <a:ln>
            <a:noFill/>
          </a:ln>
          <a:effec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520">
                <a:solidFill>
                  <a:srgbClr val="FFFFFF"/>
                </a:solidFill>
                <a:latin typeface="Cambria" panose="02040503050406030204" pitchFamily="18" charset="0"/>
                <a:ea typeface="Cambria" panose="02040503050406030204" pitchFamily="18" charset="0"/>
              </a:rPr>
              <a:t>EMPLOYMENT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25" name="Picture 2" descr="Modern talent search composition Free Vector">
            <a:extLst>
              <a:ext uri="{FF2B5EF4-FFF2-40B4-BE49-F238E27FC236}">
                <a16:creationId xmlns:a16="http://schemas.microsoft.com/office/drawing/2014/main" id="{F80ED9D0-2D87-47CA-8954-CD2974EEC4D4}"/>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880105" y="5938940"/>
            <a:ext cx="600163" cy="58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grpSp>
        <p:nvGrpSpPr>
          <p:cNvPr id="26" name="Group 3">
            <a:extLst>
              <a:ext uri="{FF2B5EF4-FFF2-40B4-BE49-F238E27FC236}">
                <a16:creationId xmlns:a16="http://schemas.microsoft.com/office/drawing/2014/main" id="{A3CFB41E-4CDD-4133-B2D1-4884002C2BD7}"/>
              </a:ext>
            </a:extLst>
          </p:cNvPr>
          <p:cNvGrpSpPr>
            <a:grpSpLocks/>
          </p:cNvGrpSpPr>
          <p:nvPr/>
        </p:nvGrpSpPr>
        <p:grpSpPr bwMode="auto">
          <a:xfrm>
            <a:off x="962556" y="5967439"/>
            <a:ext cx="2755648" cy="610637"/>
            <a:chOff x="106860975" y="106413300"/>
            <a:chExt cx="4381500" cy="990601"/>
          </a:xfrm>
        </p:grpSpPr>
        <p:sp>
          <p:nvSpPr>
            <p:cNvPr id="27" name="WordArt 4">
              <a:extLst>
                <a:ext uri="{FF2B5EF4-FFF2-40B4-BE49-F238E27FC236}">
                  <a16:creationId xmlns:a16="http://schemas.microsoft.com/office/drawing/2014/main" id="{3FE8FCF3-0BAC-4DFB-B619-3AE44CB687A4}"/>
                </a:ext>
              </a:extLst>
            </p:cNvPr>
            <p:cNvSpPr>
              <a:spLocks noChangeArrowheads="1" noChangeShapeType="1" noTextEdit="1"/>
            </p:cNvSpPr>
            <p:nvPr/>
          </p:nvSpPr>
          <p:spPr bwMode="auto">
            <a:xfrm>
              <a:off x="106918125" y="106660950"/>
              <a:ext cx="4229100" cy="485776"/>
            </a:xfrm>
            <a:prstGeom prst="rect">
              <a:avLst/>
            </a:prstGeom>
          </p:spPr>
          <p:txBody>
            <a:bodyPr wrap="none" fromWordArt="1">
              <a:prstTxWarp prst="textPlain">
                <a:avLst>
                  <a:gd name="adj" fmla="val 50000"/>
                </a:avLst>
              </a:prstTxWarp>
            </a:bodyPr>
            <a:lstStyle/>
            <a:p>
              <a:pPr algn="ctr" rtl="0">
                <a:buNone/>
              </a:pPr>
              <a:r>
                <a:rPr lang="en-US" sz="3600" b="1" kern="10" spc="0">
                  <a:ln w="28575" algn="ctr">
                    <a:solidFill>
                      <a:srgbClr val="1F497D"/>
                    </a:solidFill>
                    <a:round/>
                    <a:headEnd/>
                    <a:tailEnd/>
                  </a:ln>
                  <a:solidFill>
                    <a:srgbClr val="FFFFFF"/>
                  </a:solidFill>
                  <a:effectLst>
                    <a:outerShdw dist="17961" dir="8100000" algn="ctr" rotWithShape="0">
                      <a:srgbClr val="548DD4">
                        <a:alpha val="50000"/>
                      </a:srgbClr>
                    </a:outerShdw>
                  </a:effectLst>
                  <a:latin typeface="Arial Black" panose="020B0A04020102020204" pitchFamily="34" charset="0"/>
                </a:rPr>
                <a:t>Current Vacancies</a:t>
              </a:r>
            </a:p>
          </p:txBody>
        </p:sp>
        <p:cxnSp>
          <p:nvCxnSpPr>
            <p:cNvPr id="28" name="AutoShape 5">
              <a:extLst>
                <a:ext uri="{FF2B5EF4-FFF2-40B4-BE49-F238E27FC236}">
                  <a16:creationId xmlns:a16="http://schemas.microsoft.com/office/drawing/2014/main" id="{5D0F6032-24EB-4BDD-8CC1-A9DA93E7894C}"/>
                </a:ext>
              </a:extLst>
            </p:cNvPr>
            <p:cNvCxnSpPr>
              <a:cxnSpLocks noChangeShapeType="1"/>
            </p:cNvCxnSpPr>
            <p:nvPr/>
          </p:nvCxnSpPr>
          <p:spPr bwMode="auto">
            <a:xfrm>
              <a:off x="106870500" y="107403900"/>
              <a:ext cx="4371975" cy="1"/>
            </a:xfrm>
            <a:prstGeom prst="straightConnector1">
              <a:avLst/>
            </a:prstGeom>
            <a:noFill/>
            <a:ln w="25400" algn="ctr">
              <a:solidFill>
                <a:srgbClr val="0033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9E5DC"/>
                    </a:outerShdw>
                  </a:effectLst>
                </a14:hiddenEffects>
              </a:ext>
            </a:extLst>
          </p:spPr>
        </p:cxnSp>
        <p:cxnSp>
          <p:nvCxnSpPr>
            <p:cNvPr id="29" name="AutoShape 6">
              <a:extLst>
                <a:ext uri="{FF2B5EF4-FFF2-40B4-BE49-F238E27FC236}">
                  <a16:creationId xmlns:a16="http://schemas.microsoft.com/office/drawing/2014/main" id="{F097761D-E975-4251-AB49-9BE53218E918}"/>
                </a:ext>
              </a:extLst>
            </p:cNvPr>
            <p:cNvCxnSpPr>
              <a:cxnSpLocks noChangeShapeType="1"/>
            </p:cNvCxnSpPr>
            <p:nvPr/>
          </p:nvCxnSpPr>
          <p:spPr bwMode="auto">
            <a:xfrm>
              <a:off x="106860975" y="106413300"/>
              <a:ext cx="4371975" cy="1"/>
            </a:xfrm>
            <a:prstGeom prst="straightConnector1">
              <a:avLst/>
            </a:prstGeom>
            <a:noFill/>
            <a:ln w="25400" algn="ctr">
              <a:solidFill>
                <a:srgbClr val="0033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9E5DC"/>
                    </a:outerShdw>
                  </a:effectLst>
                </a14:hiddenEffects>
              </a:ext>
            </a:extLst>
          </p:spPr>
        </p:cxnSp>
      </p:grpSp>
      <p:sp>
        <p:nvSpPr>
          <p:cNvPr id="30" name="Rectangle 29">
            <a:extLst>
              <a:ext uri="{FF2B5EF4-FFF2-40B4-BE49-F238E27FC236}">
                <a16:creationId xmlns:a16="http://schemas.microsoft.com/office/drawing/2014/main" id="{754D7D95-3731-4F1F-AD92-DF66AD54892C}"/>
              </a:ext>
            </a:extLst>
          </p:cNvPr>
          <p:cNvSpPr/>
          <p:nvPr/>
        </p:nvSpPr>
        <p:spPr>
          <a:xfrm>
            <a:off x="847932" y="8558792"/>
            <a:ext cx="2883055" cy="590553"/>
          </a:xfrm>
          <a:prstGeom prst="rect">
            <a:avLst/>
          </a:prstGeom>
          <a:solidFill>
            <a:srgbClr val="FFD40C"/>
          </a:solidFill>
        </p:spPr>
        <p:txBody>
          <a:bodyPr wrap="square" anchor="ctr" anchorCtr="0">
            <a:noAutofit/>
          </a:bodyPr>
          <a:lstStyle/>
          <a:p>
            <a:r>
              <a:rPr lang="en-US" sz="900" b="1">
                <a:latin typeface="Cambria" panose="02040503050406030204" pitchFamily="18" charset="0"/>
                <a:ea typeface="Cambria" panose="02040503050406030204" pitchFamily="18" charset="0"/>
              </a:rPr>
              <a:t>Please Note: </a:t>
            </a:r>
            <a:r>
              <a:rPr lang="en-US" sz="900">
                <a:latin typeface="Cambria" panose="02040503050406030204" pitchFamily="18" charset="0"/>
                <a:ea typeface="Cambria" panose="02040503050406030204" pitchFamily="18" charset="0"/>
              </a:rPr>
              <a:t>Given the current situation, as and when interviews are scheduled, they may be conducted remotely for ALL candidates for a specific position. *Closing dates are written Month/Day/Year.</a:t>
            </a:r>
          </a:p>
        </p:txBody>
      </p:sp>
      <p:sp>
        <p:nvSpPr>
          <p:cNvPr id="31" name="TextBox 30">
            <a:extLst>
              <a:ext uri="{FF2B5EF4-FFF2-40B4-BE49-F238E27FC236}">
                <a16:creationId xmlns:a16="http://schemas.microsoft.com/office/drawing/2014/main" id="{C50EE734-28AC-40AB-AD5B-EF8661C11422}"/>
              </a:ext>
            </a:extLst>
          </p:cNvPr>
          <p:cNvSpPr txBox="1"/>
          <p:nvPr/>
        </p:nvSpPr>
        <p:spPr>
          <a:xfrm>
            <a:off x="4895439" y="6111768"/>
            <a:ext cx="1987643" cy="307777"/>
          </a:xfrm>
          <a:prstGeom prst="rect">
            <a:avLst/>
          </a:prstGeom>
          <a:noFill/>
        </p:spPr>
        <p:txBody>
          <a:bodyPr wrap="square">
            <a:spAutoFit/>
          </a:bodyPr>
          <a:lstStyle/>
          <a:p>
            <a:pPr algn="l"/>
            <a:r>
              <a:rPr lang="en-US" sz="1400" b="1" i="0" u="sng">
                <a:solidFill>
                  <a:srgbClr val="5F46B0"/>
                </a:solidFill>
                <a:effectLst/>
                <a:latin typeface="Cambria" panose="02040503050406030204" pitchFamily="18" charset="0"/>
                <a:ea typeface="Cambria" panose="02040503050406030204" pitchFamily="18" charset="0"/>
              </a:rPr>
              <a:t>Upcoming Vacancies</a:t>
            </a:r>
            <a:endParaRPr lang="en-US" sz="1400" b="1" i="0">
              <a:solidFill>
                <a:srgbClr val="5F46B0"/>
              </a:solidFill>
              <a:effectLst/>
              <a:latin typeface="Cambria" panose="02040503050406030204" pitchFamily="18" charset="0"/>
              <a:ea typeface="Cambria" panose="02040503050406030204" pitchFamily="18" charset="0"/>
            </a:endParaRPr>
          </a:p>
        </p:txBody>
      </p:sp>
      <p:sp>
        <p:nvSpPr>
          <p:cNvPr id="32" name="TextBox 31">
            <a:extLst>
              <a:ext uri="{FF2B5EF4-FFF2-40B4-BE49-F238E27FC236}">
                <a16:creationId xmlns:a16="http://schemas.microsoft.com/office/drawing/2014/main" id="{736AC1AD-49A1-4882-BBB1-98713B07A731}"/>
              </a:ext>
            </a:extLst>
          </p:cNvPr>
          <p:cNvSpPr txBox="1"/>
          <p:nvPr/>
        </p:nvSpPr>
        <p:spPr>
          <a:xfrm>
            <a:off x="3953020" y="6561973"/>
            <a:ext cx="3187699" cy="2200602"/>
          </a:xfrm>
          <a:prstGeom prst="rect">
            <a:avLst/>
          </a:prstGeom>
          <a:noFill/>
        </p:spPr>
        <p:txBody>
          <a:bodyPr wrap="square">
            <a:spAutoFit/>
          </a:bodyPr>
          <a:lstStyle/>
          <a:p>
            <a:pPr algn="l"/>
            <a:r>
              <a:rPr lang="en-US" sz="1000" b="1" i="0">
                <a:solidFill>
                  <a:srgbClr val="201F1E"/>
                </a:solidFill>
                <a:effectLst/>
                <a:latin typeface="Cambria" panose="02040503050406030204" pitchFamily="18" charset="0"/>
                <a:ea typeface="Cambria" panose="02040503050406030204" pitchFamily="18" charset="0"/>
              </a:rPr>
              <a:t>Diplomatic Courier Escort</a:t>
            </a:r>
            <a:r>
              <a:rPr lang="en-US" sz="1000" b="0" i="0">
                <a:solidFill>
                  <a:srgbClr val="201F1E"/>
                </a:solidFill>
                <a:effectLst/>
                <a:latin typeface="Cambria" panose="02040503050406030204" pitchFamily="18" charset="0"/>
                <a:ea typeface="Cambria" panose="02040503050406030204" pitchFamily="18" charset="0"/>
              </a:rPr>
              <a:t> – </a:t>
            </a:r>
            <a:r>
              <a:rPr lang="en-US" sz="1000" b="0" i="0">
                <a:solidFill>
                  <a:srgbClr val="5F46B0"/>
                </a:solidFill>
                <a:effectLst/>
                <a:latin typeface="Cambria" panose="02040503050406030204" pitchFamily="18" charset="0"/>
                <a:ea typeface="Cambria" panose="02040503050406030204" pitchFamily="18" charset="0"/>
              </a:rPr>
              <a:t>Opening in late August. </a:t>
            </a:r>
            <a:r>
              <a:rPr lang="en-US" sz="1000" b="0" i="0">
                <a:solidFill>
                  <a:srgbClr val="201F1E"/>
                </a:solidFill>
                <a:effectLst/>
                <a:latin typeface="Cambria" panose="02040503050406030204" pitchFamily="18" charset="0"/>
                <a:ea typeface="Cambria" panose="02040503050406030204" pitchFamily="18" charset="0"/>
              </a:rPr>
              <a:t>Full Time: 40 hours.</a:t>
            </a:r>
          </a:p>
          <a:p>
            <a:pPr algn="l"/>
            <a:r>
              <a:rPr lang="en-US" sz="900" b="0" i="0">
                <a:solidFill>
                  <a:srgbClr val="201F1E"/>
                </a:solidFill>
                <a:effectLst/>
                <a:latin typeface="Cambria" panose="02040503050406030204" pitchFamily="18" charset="0"/>
                <a:ea typeface="Cambria" panose="02040503050406030204" pitchFamily="18" charset="0"/>
              </a:rPr>
              <a:t>The Diplomatic Courier Escort provides support to incoming and outgoing Diplomatic Couriers. Meet the couriers at the airport. Supervise the loading and unloading of the diplomatic pouch at the aircraft.  Exchange pouches with the courier and ensures the proper receipt and accountability of the pouches, liaise with airport and airline officials as needed, and keep the IPO, IMO, and other personnel informed of any issues or concerns.  Provide direct safeguard of classified pouches during transfer to the airport for onward shipment. During courier departures, the Courier Escort will remain at the airport until after the airplane is airborne.  This position requires great flexibility and the incumbent will incur a significant amount of overtime.</a:t>
            </a:r>
          </a:p>
        </p:txBody>
      </p:sp>
      <p:sp>
        <p:nvSpPr>
          <p:cNvPr id="33" name="TextBox 32">
            <a:extLst>
              <a:ext uri="{FF2B5EF4-FFF2-40B4-BE49-F238E27FC236}">
                <a16:creationId xmlns:a16="http://schemas.microsoft.com/office/drawing/2014/main" id="{41113D9A-B62E-4EE8-B12B-A141CDA99240}"/>
              </a:ext>
            </a:extLst>
          </p:cNvPr>
          <p:cNvSpPr txBox="1"/>
          <p:nvPr/>
        </p:nvSpPr>
        <p:spPr>
          <a:xfrm>
            <a:off x="3980215" y="8706155"/>
            <a:ext cx="2374657" cy="461665"/>
          </a:xfrm>
          <a:prstGeom prst="rect">
            <a:avLst/>
          </a:prstGeom>
          <a:noFill/>
        </p:spPr>
        <p:txBody>
          <a:bodyPr wrap="square">
            <a:spAutoFit/>
          </a:bodyPr>
          <a:lstStyle/>
          <a:p>
            <a:pPr algn="l"/>
            <a:r>
              <a:rPr lang="en-US" sz="1400" b="1">
                <a:solidFill>
                  <a:srgbClr val="5F46B0"/>
                </a:solidFill>
                <a:latin typeface="Cambria" panose="02040503050406030204" pitchFamily="18" charset="0"/>
                <a:ea typeface="Cambria" panose="02040503050406030204" pitchFamily="18" charset="0"/>
              </a:rPr>
              <a:t>Questions? </a:t>
            </a:r>
            <a:r>
              <a:rPr lang="en-US" sz="1000">
                <a:solidFill>
                  <a:srgbClr val="201F1E"/>
                </a:solidFill>
                <a:latin typeface="Cambria" panose="02040503050406030204" pitchFamily="18" charset="0"/>
                <a:ea typeface="Cambria" panose="02040503050406030204" pitchFamily="18" charset="0"/>
              </a:rPr>
              <a:t>Reach out to </a:t>
            </a:r>
            <a:r>
              <a:rPr lang="en-US" sz="1000">
                <a:solidFill>
                  <a:srgbClr val="201F1E"/>
                </a:solidFill>
                <a:latin typeface="Cambria" panose="02040503050406030204" pitchFamily="18" charset="0"/>
                <a:ea typeface="Cambria" panose="02040503050406030204" pitchFamily="18" charset="0"/>
                <a:hlinkClick r:id="rId6"/>
              </a:rPr>
              <a:t>NairobiHRAmericanServices@state.gov</a:t>
            </a:r>
            <a:r>
              <a:rPr lang="en-US" sz="1000">
                <a:solidFill>
                  <a:srgbClr val="201F1E"/>
                </a:solidFill>
                <a:latin typeface="Cambria" panose="02040503050406030204" pitchFamily="18" charset="0"/>
                <a:ea typeface="Cambria" panose="02040503050406030204" pitchFamily="18" charset="0"/>
              </a:rPr>
              <a:t> </a:t>
            </a:r>
            <a:endParaRPr lang="en-US" sz="1000" b="0" i="0">
              <a:solidFill>
                <a:srgbClr val="201F1E"/>
              </a:solidFill>
              <a:effectLst/>
              <a:latin typeface="Cambria" panose="02040503050406030204" pitchFamily="18" charset="0"/>
              <a:ea typeface="Cambria" panose="02040503050406030204" pitchFamily="18" charset="0"/>
            </a:endParaRPr>
          </a:p>
        </p:txBody>
      </p:sp>
      <p:cxnSp>
        <p:nvCxnSpPr>
          <p:cNvPr id="34" name="Straight Connector 33">
            <a:extLst>
              <a:ext uri="{FF2B5EF4-FFF2-40B4-BE49-F238E27FC236}">
                <a16:creationId xmlns:a16="http://schemas.microsoft.com/office/drawing/2014/main" id="{DE857385-A300-4363-BC1D-55F01995B80F}"/>
              </a:ext>
            </a:extLst>
          </p:cNvPr>
          <p:cNvCxnSpPr>
            <a:cxnSpLocks/>
          </p:cNvCxnSpPr>
          <p:nvPr/>
        </p:nvCxnSpPr>
        <p:spPr>
          <a:xfrm flipH="1">
            <a:off x="3842003" y="6862837"/>
            <a:ext cx="14412" cy="3073616"/>
          </a:xfrm>
          <a:prstGeom prst="line">
            <a:avLst/>
          </a:prstGeom>
          <a:ln>
            <a:solidFill>
              <a:srgbClr val="003366"/>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9F96C403-4572-4916-A9FB-201DD22033AB}"/>
              </a:ext>
            </a:extLst>
          </p:cNvPr>
          <p:cNvCxnSpPr/>
          <p:nvPr/>
        </p:nvCxnSpPr>
        <p:spPr>
          <a:xfrm>
            <a:off x="616722" y="10078881"/>
            <a:ext cx="6606722" cy="0"/>
          </a:xfrm>
          <a:prstGeom prst="line">
            <a:avLst/>
          </a:prstGeom>
          <a:ln>
            <a:solidFill>
              <a:srgbClr val="003366"/>
            </a:solidFill>
          </a:ln>
        </p:spPr>
        <p:style>
          <a:lnRef idx="2">
            <a:schemeClr val="accent1"/>
          </a:lnRef>
          <a:fillRef idx="0">
            <a:schemeClr val="accent1"/>
          </a:fillRef>
          <a:effectRef idx="1">
            <a:schemeClr val="accent1"/>
          </a:effectRef>
          <a:fontRef idx="minor">
            <a:schemeClr val="tx1"/>
          </a:fontRef>
        </p:style>
      </p:cxnSp>
      <p:sp>
        <p:nvSpPr>
          <p:cNvPr id="37" name="Text Box 8">
            <a:extLst>
              <a:ext uri="{FF2B5EF4-FFF2-40B4-BE49-F238E27FC236}">
                <a16:creationId xmlns:a16="http://schemas.microsoft.com/office/drawing/2014/main" id="{441E5A7B-4AD1-421D-A4D6-EF4668C1A21F}"/>
              </a:ext>
            </a:extLst>
          </p:cNvPr>
          <p:cNvSpPr txBox="1">
            <a:spLocks noChangeArrowheads="1"/>
          </p:cNvSpPr>
          <p:nvPr/>
        </p:nvSpPr>
        <p:spPr bwMode="auto">
          <a:xfrm>
            <a:off x="935009" y="6683056"/>
            <a:ext cx="2783194" cy="1205370"/>
          </a:xfrm>
          <a:prstGeom prst="rect">
            <a:avLst/>
          </a:prstGeom>
          <a:noFill/>
          <a:ln>
            <a:noFill/>
          </a:ln>
          <a:effectLst/>
          <a:extLst>
            <a:ext uri="{909E8E84-426E-40DD-AFC4-6F175D3DCCD1}">
              <a14:hiddenFill xmlns:a14="http://schemas.microsoft.com/office/drawing/2010/main">
                <a:solidFill>
                  <a:srgbClr val="F7DBD1">
                    <a:alpha val="56000"/>
                  </a:srgbClr>
                </a:solidFill>
              </a14:hiddenFill>
            </a:ext>
            <a:ext uri="{91240B29-F687-4F45-9708-019B960494DF}">
              <a14:hiddenLine xmlns:a14="http://schemas.microsoft.com/office/drawing/2010/main" w="12700" algn="ctr">
                <a:solidFill>
                  <a:srgbClr val="003366"/>
                </a:solidFill>
                <a:miter lim="800000"/>
                <a:headEnd/>
                <a:tailEnd/>
              </a14:hiddenLine>
            </a:ext>
            <a:ext uri="{AF507438-7753-43E0-B8FC-AC1667EBCBE1}">
              <a14:hiddenEffects xmlns:a14="http://schemas.microsoft.com/office/drawing/2010/main">
                <a:effectLst>
                  <a:outerShdw dist="35921" dir="2700000" algn="ctr" rotWithShape="0">
                    <a:srgbClr val="E9E5DC"/>
                  </a:outerShdw>
                </a:effectLst>
              </a14:hiddenEffects>
            </a:ext>
          </a:extLst>
        </p:spPr>
        <p:txBody>
          <a:bodyPr vert="horz" wrap="square" lIns="91440" tIns="45720" rIns="91440" bIns="45720" numCol="1" anchor="t" anchorCtr="0" compatLnSpc="1">
            <a:prstTxWarp prst="textNoShape">
              <a:avLst/>
            </a:prstTxWarp>
          </a:bodyPr>
          <a:lstStyle/>
          <a:p>
            <a:pPr defTabSz="914400" eaLnBrk="0" fontAlgn="base" hangingPunct="0">
              <a:spcBef>
                <a:spcPct val="0"/>
              </a:spcBef>
              <a:spcAft>
                <a:spcPct val="0"/>
              </a:spcAft>
            </a:pPr>
            <a:r>
              <a:rPr lang="en-US" altLang="en-US" sz="1000" b="1">
                <a:solidFill>
                  <a:srgbClr val="003366"/>
                </a:solidFill>
                <a:latin typeface="Cambria" panose="02040503050406030204" pitchFamily="18" charset="0"/>
                <a:ea typeface="Cambria" panose="02040503050406030204" pitchFamily="18" charset="0"/>
              </a:rPr>
              <a:t>Position Title:</a:t>
            </a:r>
            <a:r>
              <a:rPr lang="en-US" altLang="en-US" sz="1000" b="1">
                <a:solidFill>
                  <a:srgbClr val="000000"/>
                </a:solidFill>
                <a:latin typeface="Cambria" panose="02040503050406030204" pitchFamily="18" charset="0"/>
                <a:ea typeface="Cambria" panose="02040503050406030204" pitchFamily="18" charset="0"/>
              </a:rPr>
              <a:t> </a:t>
            </a:r>
            <a:r>
              <a:rPr lang="en-US" altLang="en-US" sz="1000">
                <a:solidFill>
                  <a:srgbClr val="000000"/>
                </a:solidFill>
                <a:latin typeface="Cambria" panose="02040503050406030204" pitchFamily="18" charset="0"/>
                <a:ea typeface="Cambria" panose="02040503050406030204" pitchFamily="18" charset="0"/>
              </a:rPr>
              <a:t>Visa Assistant (Consular Section) – All Interested Applicants</a:t>
            </a:r>
          </a:p>
          <a:p>
            <a:pPr defTabSz="914400" eaLnBrk="0" fontAlgn="base" hangingPunct="0">
              <a:spcBef>
                <a:spcPct val="0"/>
              </a:spcBef>
              <a:spcAft>
                <a:spcPct val="0"/>
              </a:spcAft>
            </a:pPr>
            <a:r>
              <a:rPr lang="en-US" altLang="en-US" sz="1000" b="1">
                <a:solidFill>
                  <a:srgbClr val="003366"/>
                </a:solidFill>
                <a:latin typeface="Cambria" panose="02040503050406030204" pitchFamily="18" charset="0"/>
                <a:ea typeface="Cambria" panose="02040503050406030204" pitchFamily="18" charset="0"/>
              </a:rPr>
              <a:t>Announcement Number:</a:t>
            </a:r>
            <a:r>
              <a:rPr lang="en-US" altLang="en-US" sz="1000" b="1">
                <a:solidFill>
                  <a:srgbClr val="000000"/>
                </a:solidFill>
                <a:latin typeface="Cambria" panose="02040503050406030204" pitchFamily="18" charset="0"/>
                <a:ea typeface="Cambria" panose="02040503050406030204" pitchFamily="18" charset="0"/>
              </a:rPr>
              <a:t> </a:t>
            </a:r>
            <a:r>
              <a:rPr lang="en-US" altLang="en-US" sz="1000">
                <a:solidFill>
                  <a:srgbClr val="000000"/>
                </a:solidFill>
                <a:latin typeface="Cambria" panose="02040503050406030204" pitchFamily="18" charset="0"/>
                <a:ea typeface="Cambria" panose="02040503050406030204" pitchFamily="18" charset="0"/>
              </a:rPr>
              <a:t>Nairobi 2021-055</a:t>
            </a:r>
          </a:p>
          <a:p>
            <a:pPr defTabSz="914400" eaLnBrk="0" fontAlgn="base" hangingPunct="0">
              <a:spcBef>
                <a:spcPct val="0"/>
              </a:spcBef>
              <a:spcAft>
                <a:spcPct val="0"/>
              </a:spcAft>
            </a:pPr>
            <a:r>
              <a:rPr lang="en-US" altLang="en-US" sz="1000" b="1">
                <a:solidFill>
                  <a:srgbClr val="003366"/>
                </a:solidFill>
                <a:latin typeface="Cambria" panose="02040503050406030204" pitchFamily="18" charset="0"/>
                <a:ea typeface="Cambria" panose="02040503050406030204" pitchFamily="18" charset="0"/>
              </a:rPr>
              <a:t>Series/Grade: </a:t>
            </a:r>
            <a:r>
              <a:rPr lang="en-US" altLang="en-US" sz="1000">
                <a:latin typeface="Cambria" panose="02040503050406030204" pitchFamily="18" charset="0"/>
                <a:ea typeface="Cambria" panose="02040503050406030204" pitchFamily="18" charset="0"/>
              </a:rPr>
              <a:t>LE 1415 7 (USEFM FP 7)</a:t>
            </a:r>
          </a:p>
          <a:p>
            <a:pPr defTabSz="914400" eaLnBrk="0" fontAlgn="base" hangingPunct="0">
              <a:spcBef>
                <a:spcPct val="0"/>
              </a:spcBef>
              <a:spcAft>
                <a:spcPct val="0"/>
              </a:spcAft>
            </a:pPr>
            <a:r>
              <a:rPr lang="en-US" altLang="en-US" sz="1000" b="1">
                <a:solidFill>
                  <a:srgbClr val="003366"/>
                </a:solidFill>
                <a:latin typeface="Cambria" panose="02040503050406030204" pitchFamily="18" charset="0"/>
                <a:ea typeface="Cambria" panose="02040503050406030204" pitchFamily="18" charset="0"/>
              </a:rPr>
              <a:t>Clearance:</a:t>
            </a:r>
            <a:r>
              <a:rPr lang="en-US" altLang="en-US" sz="1000" b="1">
                <a:solidFill>
                  <a:srgbClr val="000000"/>
                </a:solidFill>
                <a:latin typeface="Cambria" panose="02040503050406030204" pitchFamily="18" charset="0"/>
                <a:ea typeface="Cambria" panose="02040503050406030204" pitchFamily="18" charset="0"/>
              </a:rPr>
              <a:t> </a:t>
            </a:r>
            <a:r>
              <a:rPr lang="en-US" altLang="en-US" sz="1000">
                <a:solidFill>
                  <a:srgbClr val="000000"/>
                </a:solidFill>
                <a:latin typeface="Cambria" panose="02040503050406030204" pitchFamily="18" charset="0"/>
                <a:ea typeface="Cambria" panose="02040503050406030204" pitchFamily="18" charset="0"/>
              </a:rPr>
              <a:t>Public Trust (background investigation)</a:t>
            </a:r>
            <a:br>
              <a:rPr lang="en-US" altLang="en-US" sz="1000">
                <a:solidFill>
                  <a:srgbClr val="000000"/>
                </a:solidFill>
                <a:latin typeface="Cambria" panose="02040503050406030204" pitchFamily="18" charset="0"/>
                <a:ea typeface="Cambria" panose="02040503050406030204" pitchFamily="18" charset="0"/>
              </a:rPr>
            </a:br>
            <a:r>
              <a:rPr lang="en-US" altLang="en-US" sz="1000" b="1">
                <a:solidFill>
                  <a:srgbClr val="003366"/>
                </a:solidFill>
                <a:latin typeface="Cambria" panose="02040503050406030204" pitchFamily="18" charset="0"/>
                <a:ea typeface="Cambria" panose="02040503050406030204" pitchFamily="18" charset="0"/>
              </a:rPr>
              <a:t>Hours: </a:t>
            </a:r>
            <a:r>
              <a:rPr lang="en-US" altLang="en-US" sz="1000">
                <a:solidFill>
                  <a:srgbClr val="000000"/>
                </a:solidFill>
                <a:latin typeface="Cambria" panose="02040503050406030204" pitchFamily="18" charset="0"/>
                <a:ea typeface="Cambria" panose="02040503050406030204" pitchFamily="18" charset="0"/>
              </a:rPr>
              <a:t>Full Time, 40 hours per week</a:t>
            </a:r>
          </a:p>
          <a:p>
            <a:pPr defTabSz="914400" eaLnBrk="0" fontAlgn="base" hangingPunct="0">
              <a:spcBef>
                <a:spcPct val="0"/>
              </a:spcBef>
              <a:spcAft>
                <a:spcPct val="0"/>
              </a:spcAft>
            </a:pPr>
            <a:r>
              <a:rPr lang="en-US" altLang="en-US" sz="1000" b="1">
                <a:solidFill>
                  <a:srgbClr val="003366"/>
                </a:solidFill>
                <a:latin typeface="Cambria" panose="02040503050406030204" pitchFamily="18" charset="0"/>
                <a:ea typeface="Cambria" panose="02040503050406030204" pitchFamily="18" charset="0"/>
              </a:rPr>
              <a:t>Closing Date: </a:t>
            </a:r>
            <a:r>
              <a:rPr lang="en-US" altLang="en-US" sz="1000" b="1">
                <a:solidFill>
                  <a:srgbClr val="C00000"/>
                </a:solidFill>
                <a:latin typeface="Cambria" panose="02040503050406030204" pitchFamily="18" charset="0"/>
                <a:ea typeface="Cambria" panose="02040503050406030204" pitchFamily="18" charset="0"/>
              </a:rPr>
              <a:t>08/24/2021</a:t>
            </a:r>
            <a:endParaRPr lang="en-US" altLang="en-US" sz="1000" b="1">
              <a:solidFill>
                <a:srgbClr val="000000"/>
              </a:solidFill>
              <a:latin typeface="Cambria" panose="02040503050406030204" pitchFamily="18" charset="0"/>
              <a:ea typeface="Cambria" panose="02040503050406030204" pitchFamily="18" charset="0"/>
            </a:endParaRPr>
          </a:p>
          <a:p>
            <a:pPr>
              <a:spcAft>
                <a:spcPts val="800"/>
              </a:spcAft>
            </a:pPr>
            <a:r>
              <a:rPr lang="en-US" altLang="en-US" sz="1000">
                <a:solidFill>
                  <a:srgbClr val="000000"/>
                </a:solidFill>
                <a:latin typeface="Cambria" panose="02040503050406030204" pitchFamily="18" charset="0"/>
                <a:ea typeface="Cambria" panose="02040503050406030204" pitchFamily="18" charset="0"/>
              </a:rPr>
              <a:t>For more information or to apply, visit the ERA website: </a:t>
            </a:r>
            <a:r>
              <a:rPr lang="en-US" sz="1000" u="sng">
                <a:solidFill>
                  <a:srgbClr val="0563C1"/>
                </a:solidFill>
                <a:latin typeface="Cambria" panose="02040503050406030204" pitchFamily="18" charset="0"/>
                <a:ea typeface="Cambria" panose="02040503050406030204" pitchFamily="18" charset="0"/>
                <a:cs typeface="Times New Roman" panose="02020603050405020304" pitchFamily="18" charset="0"/>
                <a:hlinkClick r:id="rId7"/>
              </a:rPr>
              <a:t>https://erajobs.state.gov/dos-era/ken/vacancysearch/searchVacancies.hms</a:t>
            </a:r>
            <a:r>
              <a:rPr lang="en-US" sz="1000">
                <a:solidFill>
                  <a:srgbClr val="201F1E"/>
                </a:solidFill>
                <a:latin typeface="Cambria" panose="02040503050406030204" pitchFamily="18" charset="0"/>
                <a:ea typeface="Cambria" panose="02040503050406030204" pitchFamily="18" charset="0"/>
                <a:cs typeface="Times New Roman" panose="02020603050405020304" pitchFamily="18" charset="0"/>
              </a:rPr>
              <a:t>   </a:t>
            </a:r>
          </a:p>
          <a:p>
            <a:pPr algn="l"/>
            <a:endParaRPr kumimoji="0" lang="en-US" altLang="en-US" sz="1000" u="none" strike="noStrike" cap="none" normalizeH="0" baseline="0">
              <a:ln>
                <a:noFill/>
              </a:ln>
              <a:solidFill>
                <a:srgbClr val="201F1E"/>
              </a:solidFill>
              <a:latin typeface="Cambria" panose="02040503050406030204" pitchFamily="18" charset="0"/>
              <a:ea typeface="Cambria" panose="02040503050406030204" pitchFamily="18" charset="0"/>
            </a:endParaRPr>
          </a:p>
          <a:p>
            <a:pPr defTabSz="914400" eaLnBrk="0" fontAlgn="base" hangingPunct="0">
              <a:spcBef>
                <a:spcPct val="0"/>
              </a:spcBef>
              <a:spcAft>
                <a:spcPct val="0"/>
              </a:spcAft>
            </a:pPr>
            <a:br>
              <a:rPr lang="en-US" altLang="en-US" sz="1000" b="1">
                <a:solidFill>
                  <a:srgbClr val="003366"/>
                </a:solidFill>
                <a:latin typeface="Cambria" panose="02040503050406030204" pitchFamily="18" charset="0"/>
                <a:ea typeface="Cambria" panose="02040503050406030204" pitchFamily="18" charset="0"/>
              </a:rPr>
            </a:br>
            <a:endParaRPr kumimoji="0" lang="en-US" altLang="en-US" sz="1000" i="0" u="none" strike="noStrike" cap="none" normalizeH="0" baseline="0">
              <a:ln>
                <a:noFill/>
              </a:ln>
              <a:solidFill>
                <a:schemeClr val="tx1"/>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2329791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xmlns="">
    <Name>Document ID Generator</Name>
    <Synchronization>Synchronous</Synchronization>
    <Type>10001</Type>
    <SequenceNumber>1000</SequenceNumber>
    <Assembly>Microsoft.Office.DocumentManagement, Version=16.0.0.0, Culture=neutral, PublicKeyToken=71e9bce111e9429c</Assembly>
    <Class>Microsoft.Office.DocumentManagement.Internal.DocIdHandler</Class>
    <Data/>
    <Filter/>
  </Receiver>
  <Receiver xmlns="">
    <Name>Document ID Generator</Name>
    <Synchronization>Synchronous</Synchronization>
    <Type>10002</Type>
    <SequenceNumber>1001</SequenceNumber>
    <Assembly>Microsoft.Office.DocumentManagement, Version=16.0.0.0, Culture=neutral, PublicKeyToken=71e9bce111e9429c</Assembly>
    <Class>Microsoft.Office.DocumentManagement.Internal.DocIdHandler</Class>
    <Data/>
    <Filter/>
  </Receiver>
  <Receiver xmlns="">
    <Name>Document ID Generator</Name>
    <Synchronization>Synchronous</Synchronization>
    <Type>10004</Type>
    <SequenceNumber>1002</SequenceNumber>
    <Assembly>Microsoft.Office.DocumentManagement, Version=16.0.0.0, Culture=neutral, PublicKeyToken=71e9bce111e9429c</Assembly>
    <Class>Microsoft.Office.DocumentManagement.Internal.DocIdHandler</Class>
    <Data/>
    <Filter/>
  </Receiver>
  <Receiver xmlns="">
    <Name>Document ID Generator</Name>
    <Synchronization>Synchronous</Synchronization>
    <Type>10006</Type>
    <SequenceNumber>1003</SequenceNumber>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CBE17DEAA04AD3438D354D2173047589" ma:contentTypeVersion="10" ma:contentTypeDescription="Create a new document." ma:contentTypeScope="" ma:versionID="5f4aa9a79eda2e11c54cc32f54508552">
  <xsd:schema xmlns:xsd="http://www.w3.org/2001/XMLSchema" xmlns:xs="http://www.w3.org/2001/XMLSchema" xmlns:p="http://schemas.microsoft.com/office/2006/metadata/properties" xmlns:ns2="9da864af-2ebd-4ffc-9155-4f87b758b895" xmlns:ns3="a4175594-bfea-4ef3-bea6-20d36d56fa3a" xmlns:ns4="beefca68-50e0-4f9f-92a4-60a45e5bff62" targetNamespace="http://schemas.microsoft.com/office/2006/metadata/properties" ma:root="true" ma:fieldsID="7b60133cf9d9fef6f9e6b125770008d6" ns2:_="" ns3:_="" ns4:_="">
    <xsd:import namespace="9da864af-2ebd-4ffc-9155-4f87b758b895"/>
    <xsd:import namespace="a4175594-bfea-4ef3-bea6-20d36d56fa3a"/>
    <xsd:import namespace="beefca68-50e0-4f9f-92a4-60a45e5bff62"/>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a864af-2ebd-4ffc-9155-4f87b758b89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a4175594-bfea-4ef3-bea6-20d36d56fa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eefca68-50e0-4f9f-92a4-60a45e5bff62"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552ADA8-0B82-4315-82D2-408943ADF153}">
  <ds:schemaRefs>
    <ds:schemaRef ds:uri="http://schemas.microsoft.com/sharepoint/v3/contenttype/forms"/>
  </ds:schemaRefs>
</ds:datastoreItem>
</file>

<file path=customXml/itemProps2.xml><?xml version="1.0" encoding="utf-8"?>
<ds:datastoreItem xmlns:ds="http://schemas.openxmlformats.org/officeDocument/2006/customXml" ds:itemID="{079C36C9-6595-4421-A774-CC18075674A1}">
  <ds:schemaRefs>
    <ds:schemaRef ds:uri=""/>
    <ds:schemaRef ds:uri="http://schemas.microsoft.com/sharepoint/events"/>
  </ds:schemaRefs>
</ds:datastoreItem>
</file>

<file path=customXml/itemProps3.xml><?xml version="1.0" encoding="utf-8"?>
<ds:datastoreItem xmlns:ds="http://schemas.openxmlformats.org/officeDocument/2006/customXml" ds:itemID="{BC0C9ED9-0FE1-43A3-B848-32B11A7EBC7E}">
  <ds:schemaRefs>
    <ds:schemaRef ds:uri="9da864af-2ebd-4ffc-9155-4f87b758b895"/>
    <ds:schemaRef ds:uri="a4175594-bfea-4ef3-bea6-20d36d56fa3a"/>
    <ds:schemaRef ds:uri="beefca68-50e0-4f9f-92a4-60a45e5bff6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A5B277B3-669A-486C-9375-5E2F2E31527C}">
  <ds:schemaRefs>
    <ds:schemaRef ds:uri="9da864af-2ebd-4ffc-9155-4f87b758b895"/>
    <ds:schemaRef ds:uri="a4175594-bfea-4ef3-bea6-20d36d56fa3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14790</Words>
  <Application>Microsoft Office PowerPoint</Application>
  <PresentationFormat>Custom</PresentationFormat>
  <Paragraphs>910</Paragraphs>
  <Slides>27</Slides>
  <Notes>0</Notes>
  <HiddenSlides>0</HiddenSlides>
  <MMClips>0</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27</vt:i4>
      </vt:variant>
    </vt:vector>
  </HeadingPairs>
  <TitlesOfParts>
    <vt:vector size="49" baseType="lpstr">
      <vt:lpstr>ACADEMY ENGRAVED LET PLAIN:1.0</vt:lpstr>
      <vt:lpstr>Arial</vt:lpstr>
      <vt:lpstr>Arial Black</vt:lpstr>
      <vt:lpstr>Bell MT</vt:lpstr>
      <vt:lpstr>Berlin Sans FB</vt:lpstr>
      <vt:lpstr>Brush Script MT</vt:lpstr>
      <vt:lpstr>Calibri</vt:lpstr>
      <vt:lpstr>Calibri Light</vt:lpstr>
      <vt:lpstr>Cambria</vt:lpstr>
      <vt:lpstr>Century Gothic</vt:lpstr>
      <vt:lpstr>Consolas</vt:lpstr>
      <vt:lpstr>Copperplate Gothic Bold</vt:lpstr>
      <vt:lpstr>Courier New</vt:lpstr>
      <vt:lpstr>Edwardian Script ITC</vt:lpstr>
      <vt:lpstr>Forte</vt:lpstr>
      <vt:lpstr>Gadugi</vt:lpstr>
      <vt:lpstr>inherit</vt:lpstr>
      <vt:lpstr>Segoe UI</vt:lpstr>
      <vt:lpstr>Segoe UI Historic</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Chiasson , Jill L</dc:creator>
  <cp:lastModifiedBy>Woods, Diosa</cp:lastModifiedBy>
  <cp:revision>1</cp:revision>
  <cp:lastPrinted>2021-08-11T11:13:09Z</cp:lastPrinted>
  <dcterms:created xsi:type="dcterms:W3CDTF">2020-03-16T07:11:00Z</dcterms:created>
  <dcterms:modified xsi:type="dcterms:W3CDTF">2021-09-01T14:14:46Z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665d9ee-429a-4d5f-97cc-cfb56e044a6e_Enabled">
    <vt:lpwstr>True</vt:lpwstr>
  </property>
  <property fmtid="{D5CDD505-2E9C-101B-9397-08002B2CF9AE}" pid="3" name="MSIP_Label_1665d9ee-429a-4d5f-97cc-cfb56e044a6e_SiteId">
    <vt:lpwstr>66cf5074-5afe-48d1-a691-a12b2121f44b</vt:lpwstr>
  </property>
  <property fmtid="{D5CDD505-2E9C-101B-9397-08002B2CF9AE}" pid="4" name="MSIP_Label_1665d9ee-429a-4d5f-97cc-cfb56e044a6e_Owner">
    <vt:lpwstr>ChiassonJL@state.gov</vt:lpwstr>
  </property>
  <property fmtid="{D5CDD505-2E9C-101B-9397-08002B2CF9AE}" pid="5" name="MSIP_Label_1665d9ee-429a-4d5f-97cc-cfb56e044a6e_SetDate">
    <vt:lpwstr>2020-03-16T07:28:45.8630538Z</vt:lpwstr>
  </property>
  <property fmtid="{D5CDD505-2E9C-101B-9397-08002B2CF9AE}" pid="6" name="MSIP_Label_1665d9ee-429a-4d5f-97cc-cfb56e044a6e_Name">
    <vt:lpwstr>Unclassified</vt:lpwstr>
  </property>
  <property fmtid="{D5CDD505-2E9C-101B-9397-08002B2CF9AE}" pid="7" name="MSIP_Label_1665d9ee-429a-4d5f-97cc-cfb56e044a6e_Application">
    <vt:lpwstr>Microsoft Azure Information Protection</vt:lpwstr>
  </property>
  <property fmtid="{D5CDD505-2E9C-101B-9397-08002B2CF9AE}" pid="8" name="MSIP_Label_1665d9ee-429a-4d5f-97cc-cfb56e044a6e_ActionId">
    <vt:lpwstr>4af2fd1a-5ab9-4215-903d-e05039851143</vt:lpwstr>
  </property>
  <property fmtid="{D5CDD505-2E9C-101B-9397-08002B2CF9AE}" pid="9" name="MSIP_Label_1665d9ee-429a-4d5f-97cc-cfb56e044a6e_Extended_MSFT_Method">
    <vt:lpwstr>Manual</vt:lpwstr>
  </property>
  <property fmtid="{D5CDD505-2E9C-101B-9397-08002B2CF9AE}" pid="10" name="Sensitivity">
    <vt:lpwstr>Unclassified</vt:lpwstr>
  </property>
  <property fmtid="{D5CDD505-2E9C-101B-9397-08002B2CF9AE}" pid="11" name="ContentTypeId">
    <vt:lpwstr>0x010100CBE17DEAA04AD3438D354D2173047589</vt:lpwstr>
  </property>
</Properties>
</file>